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9"/>
  </p:notesMasterIdLst>
  <p:handoutMasterIdLst>
    <p:handoutMasterId r:id="rId70"/>
  </p:handoutMasterIdLst>
  <p:sldIdLst>
    <p:sldId id="256" r:id="rId3"/>
    <p:sldId id="259" r:id="rId4"/>
    <p:sldId id="258" r:id="rId5"/>
    <p:sldId id="260" r:id="rId6"/>
    <p:sldId id="322" r:id="rId7"/>
    <p:sldId id="261" r:id="rId8"/>
    <p:sldId id="321" r:id="rId9"/>
    <p:sldId id="286" r:id="rId10"/>
    <p:sldId id="324" r:id="rId11"/>
    <p:sldId id="262" r:id="rId12"/>
    <p:sldId id="330" r:id="rId13"/>
    <p:sldId id="316" r:id="rId14"/>
    <p:sldId id="320" r:id="rId15"/>
    <p:sldId id="325" r:id="rId16"/>
    <p:sldId id="319" r:id="rId17"/>
    <p:sldId id="276" r:id="rId18"/>
    <p:sldId id="310" r:id="rId19"/>
    <p:sldId id="312" r:id="rId20"/>
    <p:sldId id="274" r:id="rId21"/>
    <p:sldId id="327" r:id="rId22"/>
    <p:sldId id="326" r:id="rId23"/>
    <p:sldId id="317" r:id="rId24"/>
    <p:sldId id="279" r:id="rId25"/>
    <p:sldId id="334" r:id="rId26"/>
    <p:sldId id="329" r:id="rId27"/>
    <p:sldId id="333" r:id="rId28"/>
    <p:sldId id="314" r:id="rId29"/>
    <p:sldId id="332" r:id="rId30"/>
    <p:sldId id="278" r:id="rId31"/>
    <p:sldId id="328" r:id="rId32"/>
    <p:sldId id="275" r:id="rId33"/>
    <p:sldId id="318" r:id="rId34"/>
    <p:sldId id="282" r:id="rId35"/>
    <p:sldId id="335" r:id="rId36"/>
    <p:sldId id="290" r:id="rId37"/>
    <p:sldId id="264" r:id="rId38"/>
    <p:sldId id="263" r:id="rId39"/>
    <p:sldId id="265" r:id="rId40"/>
    <p:sldId id="266" r:id="rId41"/>
    <p:sldId id="289" r:id="rId42"/>
    <p:sldId id="288" r:id="rId43"/>
    <p:sldId id="287" r:id="rId44"/>
    <p:sldId id="285" r:id="rId45"/>
    <p:sldId id="280" r:id="rId46"/>
    <p:sldId id="273" r:id="rId47"/>
    <p:sldId id="277" r:id="rId48"/>
    <p:sldId id="281" r:id="rId49"/>
    <p:sldId id="284" r:id="rId50"/>
    <p:sldId id="283" r:id="rId51"/>
    <p:sldId id="268" r:id="rId52"/>
    <p:sldId id="267" r:id="rId53"/>
    <p:sldId id="270" r:id="rId54"/>
    <p:sldId id="269" r:id="rId55"/>
    <p:sldId id="271" r:id="rId56"/>
    <p:sldId id="272" r:id="rId57"/>
    <p:sldId id="257" r:id="rId58"/>
    <p:sldId id="297" r:id="rId59"/>
    <p:sldId id="299" r:id="rId60"/>
    <p:sldId id="300" r:id="rId61"/>
    <p:sldId id="301" r:id="rId62"/>
    <p:sldId id="302" r:id="rId63"/>
    <p:sldId id="303" r:id="rId64"/>
    <p:sldId id="304" r:id="rId65"/>
    <p:sldId id="305" r:id="rId66"/>
    <p:sldId id="306" r:id="rId67"/>
    <p:sldId id="307" r:id="rId68"/>
  </p:sldIdLst>
  <p:sldSz cx="9144000" cy="5143500" type="screen16x9"/>
  <p:notesSz cx="6858000" cy="9144000"/>
  <p:embeddedFontLst>
    <p:embeddedFont>
      <p:font typeface="Amatic SC" panose="00000500000000000000" pitchFamily="2" charset="-79"/>
      <p:regular r:id="rId71"/>
      <p:bold r:id="rId72"/>
    </p:embeddedFont>
    <p:embeddedFont>
      <p:font typeface="Anaheim"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DM Sans" pitchFamily="2" charset="0"/>
      <p:regular r:id="rId79"/>
      <p:bold r:id="rId80"/>
      <p:italic r:id="rId81"/>
      <p:boldItalic r:id="rId82"/>
    </p:embeddedFont>
    <p:embeddedFont>
      <p:font typeface="Figtree" panose="020B0604020202020204" charset="0"/>
      <p:regular r:id="rId83"/>
      <p:bold r:id="rId84"/>
      <p:italic r:id="rId85"/>
      <p:boldItalic r:id="rId86"/>
    </p:embeddedFont>
    <p:embeddedFont>
      <p:font typeface="Nunito Light" pitchFamily="2" charset="0"/>
      <p:regular r:id="rId87"/>
      <p:italic r:id="rId88"/>
    </p:embeddedFont>
    <p:embeddedFont>
      <p:font typeface="Open Sans Light" panose="020B0306030504020204" pitchFamily="34" charset="0"/>
      <p:regular r:id="rId89"/>
      <p: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PT Sans" panose="020B0503020203020204" pitchFamily="34"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Sarabun" panose="020B0604020202020204" charset="-34"/>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0" d="100"/>
          <a:sy n="140" d="100"/>
        </p:scale>
        <p:origin x="198" y="108"/>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handoutMaster" Target="handoutMasters/handout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1/08/2024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3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9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0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60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5391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AN IDE</a:t>
            </a:r>
          </a:p>
          <a:p>
            <a:pPr marL="0" lvl="0" indent="0" algn="l" rtl="0">
              <a:spcBef>
                <a:spcPts val="0"/>
              </a:spcBef>
              <a:spcAft>
                <a:spcPts val="0"/>
              </a:spcAft>
              <a:buNone/>
            </a:pPr>
            <a:r>
              <a:rPr lang="en-US" dirty="0"/>
              <a:t>- integrated development environment, what it good for</a:t>
            </a:r>
          </a:p>
          <a:p>
            <a:pPr marL="0" lvl="0" indent="0" algn="l" rtl="0">
              <a:spcBef>
                <a:spcPts val="0"/>
              </a:spcBef>
              <a:spcAft>
                <a:spcPts val="0"/>
              </a:spcAft>
              <a:buNone/>
            </a:pPr>
            <a:r>
              <a:rPr lang="en-US" dirty="0"/>
              <a:t>- file explorer/manager, many files open at once</a:t>
            </a:r>
          </a:p>
          <a:p>
            <a:pPr marL="0" lvl="0" indent="0" algn="l" rtl="0">
              <a:spcBef>
                <a:spcPts val="0"/>
              </a:spcBef>
              <a:spcAft>
                <a:spcPts val="0"/>
              </a:spcAft>
              <a:buNone/>
            </a:pPr>
            <a:r>
              <a:rPr lang="en-US" dirty="0"/>
              <a:t>- terminal, execution, debugging</a:t>
            </a:r>
          </a:p>
          <a:p>
            <a:pPr marL="0" lvl="0" indent="0" algn="l" rtl="0">
              <a:spcBef>
                <a:spcPts val="0"/>
              </a:spcBef>
              <a:spcAft>
                <a:spcPts val="0"/>
              </a:spcAft>
              <a:buNone/>
            </a:pPr>
            <a:r>
              <a:rPr lang="en-US" dirty="0"/>
              <a:t>- extensions/remote access/testing and debugging</a:t>
            </a:r>
          </a:p>
          <a:p>
            <a:pPr marL="0" lvl="0" indent="0" algn="l" rtl="0">
              <a:spcBef>
                <a:spcPts val="0"/>
              </a:spcBef>
              <a:spcAft>
                <a:spcPts val="0"/>
              </a:spcAft>
              <a:buNone/>
            </a:pPr>
            <a:r>
              <a:rPr lang="en-US" dirty="0"/>
              <a:t>- language and feature support (</a:t>
            </a:r>
            <a:r>
              <a:rPr lang="en-US" dirty="0" err="1"/>
              <a:t>virutal</a:t>
            </a:r>
            <a:r>
              <a:rPr lang="en-US" dirty="0"/>
              <a:t> environments)</a:t>
            </a:r>
          </a:p>
          <a:p>
            <a:pPr marL="0" lvl="0" indent="0" algn="l" rtl="0">
              <a:spcBef>
                <a:spcPts val="0"/>
              </a:spcBef>
              <a:spcAft>
                <a:spcPts val="0"/>
              </a:spcAft>
              <a:buNone/>
            </a:pPr>
            <a:r>
              <a:rPr lang="en-US" dirty="0"/>
              <a:t>- recommended extensions for web development - </a:t>
            </a:r>
            <a:r>
              <a:rPr lang="en-US" dirty="0" err="1"/>
              <a:t>thunderclient</a:t>
            </a:r>
            <a:r>
              <a:rPr lang="en-US" dirty="0"/>
              <a:t> (replaces postman), remote explorer (ssh)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why use </a:t>
            </a:r>
            <a:r>
              <a:rPr lang="en-US" dirty="0" err="1"/>
              <a:t>vscode</a:t>
            </a:r>
            <a:r>
              <a:rPr lang="en-US" dirty="0"/>
              <a:t> or alternatives</a:t>
            </a:r>
          </a:p>
          <a:p>
            <a:pPr marL="0" lvl="0" indent="0" algn="l" rtl="0">
              <a:spcBef>
                <a:spcPts val="0"/>
              </a:spcBef>
              <a:spcAft>
                <a:spcPts val="0"/>
              </a:spcAft>
              <a:buNone/>
            </a:pPr>
            <a:r>
              <a:rPr lang="en-US" dirty="0"/>
              <a:t>- cloud native ide's (AWS Cloud9) and additional </a:t>
            </a:r>
            <a:r>
              <a:rPr lang="en-US" dirty="0" err="1"/>
              <a:t>intergration</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GITHUB</a:t>
            </a:r>
          </a:p>
          <a:p>
            <a:pPr marL="0" lvl="0" indent="0" algn="l" rtl="0">
              <a:spcBef>
                <a:spcPts val="0"/>
              </a:spcBef>
              <a:spcAft>
                <a:spcPts val="0"/>
              </a:spcAft>
              <a:buNone/>
            </a:pPr>
            <a:r>
              <a:rPr lang="en-US" dirty="0"/>
              <a:t>- git in general</a:t>
            </a:r>
          </a:p>
          <a:p>
            <a:pPr marL="0" lvl="0" indent="0" algn="l" rtl="0">
              <a:spcBef>
                <a:spcPts val="0"/>
              </a:spcBef>
              <a:spcAft>
                <a:spcPts val="0"/>
              </a:spcAft>
              <a:buNone/>
            </a:pPr>
            <a:r>
              <a:rPr lang="en-US" dirty="0"/>
              <a:t>- version control/rollback/branches &amp; forks</a:t>
            </a:r>
          </a:p>
          <a:p>
            <a:pPr marL="0" lvl="0" indent="0" algn="l" rtl="0">
              <a:spcBef>
                <a:spcPts val="0"/>
              </a:spcBef>
              <a:spcAft>
                <a:spcPts val="0"/>
              </a:spcAft>
              <a:buNone/>
            </a:pPr>
            <a:r>
              <a:rPr lang="en-US" dirty="0"/>
              <a:t>- easily clone project and update the repo from any location/machine</a:t>
            </a:r>
          </a:p>
          <a:p>
            <a:pPr marL="0" lvl="0" indent="0" algn="l" rtl="0">
              <a:spcBef>
                <a:spcPts val="0"/>
              </a:spcBef>
              <a:spcAft>
                <a:spcPts val="0"/>
              </a:spcAft>
              <a:buNone/>
            </a:pPr>
            <a:r>
              <a:rPr lang="en-US" dirty="0"/>
              <a:t>- it can be any directory (creates a hidden file that is used to connect and compare to the repo)</a:t>
            </a:r>
          </a:p>
          <a:p>
            <a:pPr marL="0" lvl="0" indent="0" algn="l" rtl="0">
              <a:spcBef>
                <a:spcPts val="0"/>
              </a:spcBef>
              <a:spcAft>
                <a:spcPts val="0"/>
              </a:spcAft>
              <a:buNone/>
            </a:pPr>
            <a:r>
              <a:rPr lang="en-US" dirty="0"/>
              <a:t>- using python virtual environments to isolate all project dependencies</a:t>
            </a: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070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495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346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910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92564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454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API CONSIDERATIONS</a:t>
            </a:r>
          </a:p>
          <a:p>
            <a:pPr marL="0" lvl="0" indent="0" algn="l" rtl="0">
              <a:spcBef>
                <a:spcPts val="0"/>
              </a:spcBef>
              <a:spcAft>
                <a:spcPts val="0"/>
              </a:spcAft>
              <a:buNone/>
            </a:pPr>
            <a:r>
              <a:rPr lang="en-US" dirty="0"/>
              <a:t>- documentation with Swagger</a:t>
            </a:r>
          </a:p>
          <a:p>
            <a:pPr marL="0" lvl="0" indent="0" algn="l" rtl="0">
              <a:spcBef>
                <a:spcPts val="0"/>
              </a:spcBef>
              <a:spcAft>
                <a:spcPts val="0"/>
              </a:spcAft>
              <a:buNone/>
            </a:pPr>
            <a:r>
              <a:rPr lang="en-US" dirty="0"/>
              <a:t>- testing with postman/</a:t>
            </a:r>
            <a:r>
              <a:rPr lang="en-US" dirty="0" err="1"/>
              <a:t>thunderclient</a:t>
            </a:r>
            <a:endParaRPr lang="en-US" dirty="0"/>
          </a:p>
          <a:p>
            <a:pPr marL="0" lvl="0" indent="0" algn="l" rtl="0">
              <a:spcBef>
                <a:spcPts val="0"/>
              </a:spcBef>
              <a:spcAft>
                <a:spcPts val="0"/>
              </a:spcAft>
              <a:buNone/>
            </a:pPr>
            <a:r>
              <a:rPr lang="en-US" dirty="0"/>
              <a:t>- CORS cross origin resource sharing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265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i="1" dirty="0">
              <a:solidFill>
                <a:srgbClr val="595959"/>
              </a:solidFill>
              <a:latin typeface="Anaheim"/>
              <a:ea typeface="Anaheim"/>
              <a:cs typeface="Anaheim"/>
              <a:sym typeface="Anaheim"/>
            </a:endParaRP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838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TO LEARNER LABS AND WHAT THEY COVER</a:t>
            </a:r>
          </a:p>
          <a:p>
            <a:pPr marL="171450" lvl="0" indent="-171450" algn="l" rtl="0">
              <a:spcBef>
                <a:spcPts val="0"/>
              </a:spcBef>
              <a:spcAft>
                <a:spcPts val="0"/>
              </a:spcAft>
              <a:buFontTx/>
              <a:buChar char="-"/>
            </a:pPr>
            <a:r>
              <a:rPr lang="en-US" dirty="0"/>
              <a:t>Links</a:t>
            </a:r>
          </a:p>
          <a:p>
            <a:pPr marL="171450" lvl="0" indent="-171450" algn="l" rtl="0">
              <a:spcBef>
                <a:spcPts val="0"/>
              </a:spcBef>
              <a:spcAft>
                <a:spcPts val="0"/>
              </a:spcAft>
              <a:buFontTx/>
              <a:buChar char="-"/>
            </a:pPr>
            <a:r>
              <a:rPr lang="en-US" dirty="0"/>
              <a:t>Assumed knowledge – basic </a:t>
            </a:r>
            <a:r>
              <a:rPr lang="en-US" dirty="0" err="1"/>
              <a:t>github</a:t>
            </a:r>
            <a:r>
              <a:rPr lang="en-US" dirty="0"/>
              <a:t>/auth connections</a:t>
            </a:r>
          </a:p>
          <a:p>
            <a:pPr marL="171450" lvl="0" indent="-171450" algn="l" rtl="0">
              <a:spcBef>
                <a:spcPts val="0"/>
              </a:spcBef>
              <a:spcAft>
                <a:spcPts val="0"/>
              </a:spcAft>
              <a:buFontTx/>
              <a:buChar char="-"/>
            </a:pPr>
            <a:r>
              <a:rPr lang="en-US" dirty="0"/>
              <a:t>What they don’t cover – front end frameworks, security, authentication</a:t>
            </a:r>
            <a:r>
              <a:rPr lang="en-US"/>
              <a:t>/token</a:t>
            </a:r>
            <a:r>
              <a:rPr lang="en-US" dirty="0"/>
              <a:t>s</a:t>
            </a:r>
            <a:endParaRPr lang="en-US"/>
          </a:p>
        </p:txBody>
      </p:sp>
    </p:spTree>
    <p:extLst>
      <p:ext uri="{BB962C8B-B14F-4D97-AF65-F5344CB8AC3E}">
        <p14:creationId xmlns:p14="http://schemas.microsoft.com/office/powerpoint/2010/main" val="80158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DJANGO</a:t>
            </a:r>
          </a:p>
          <a:p>
            <a:pPr marL="0" lvl="0" indent="0" algn="l" rtl="0">
              <a:spcBef>
                <a:spcPts val="0"/>
              </a:spcBef>
              <a:spcAft>
                <a:spcPts val="0"/>
              </a:spcAft>
              <a:buNone/>
            </a:pPr>
            <a:r>
              <a:rPr lang="en-US" dirty="0"/>
              <a:t>- web dev framework definition</a:t>
            </a:r>
          </a:p>
          <a:p>
            <a:pPr marL="0" lvl="0" indent="0" algn="l" rtl="0">
              <a:spcBef>
                <a:spcPts val="0"/>
              </a:spcBef>
              <a:spcAft>
                <a:spcPts val="0"/>
              </a:spcAft>
              <a:buNone/>
            </a:pPr>
            <a:r>
              <a:rPr lang="en-US" dirty="0"/>
              <a:t>- the features that define it (MVC, ORM, RESTful API's, </a:t>
            </a:r>
            <a:r>
              <a:rPr lang="en-US" dirty="0" err="1"/>
              <a:t>etc</a:t>
            </a:r>
            <a:r>
              <a:rPr lang="en-US" dirty="0"/>
              <a:t>)</a:t>
            </a:r>
          </a:p>
          <a:p>
            <a:pPr marL="0" lvl="0" indent="0" algn="l" rtl="0">
              <a:spcBef>
                <a:spcPts val="0"/>
              </a:spcBef>
              <a:spcAft>
                <a:spcPts val="0"/>
              </a:spcAft>
              <a:buNone/>
            </a:pPr>
            <a:r>
              <a:rPr lang="en-US" dirty="0"/>
              <a:t>- why use it at all/</a:t>
            </a:r>
            <a:r>
              <a:rPr lang="en-US" dirty="0" err="1"/>
              <a:t>whats</a:t>
            </a:r>
            <a:r>
              <a:rPr lang="en-US" dirty="0"/>
              <a:t> it for</a:t>
            </a:r>
          </a:p>
          <a:p>
            <a:pPr marL="0" lvl="0" indent="0" algn="l" rtl="0">
              <a:spcBef>
                <a:spcPts val="0"/>
              </a:spcBef>
              <a:spcAft>
                <a:spcPts val="0"/>
              </a:spcAft>
              <a:buNone/>
            </a:pPr>
            <a:r>
              <a:rPr lang="en-US" dirty="0"/>
              <a:t>- where it fits in the big picture (controller, provides </a:t>
            </a:r>
            <a:r>
              <a:rPr lang="en-US" dirty="0" err="1"/>
              <a:t>api's</a:t>
            </a:r>
            <a:r>
              <a:rPr lang="en-US" dirty="0"/>
              <a:t> and connection to model - options for storage and front ends)</a:t>
            </a:r>
          </a:p>
          <a:p>
            <a:pPr marL="0" lvl="0" indent="0" algn="l" rtl="0">
              <a:spcBef>
                <a:spcPts val="0"/>
              </a:spcBef>
              <a:spcAft>
                <a:spcPts val="0"/>
              </a:spcAft>
              <a:buNone/>
            </a:pPr>
            <a:r>
              <a:rPr lang="en-US" dirty="0"/>
              <a:t>- provides </a:t>
            </a:r>
            <a:r>
              <a:rPr lang="en-US" dirty="0" err="1"/>
              <a:t>standarized</a:t>
            </a:r>
            <a:r>
              <a:rPr lang="en-US" dirty="0"/>
              <a:t> directory structure and boilerplate code</a:t>
            </a:r>
          </a:p>
          <a:p>
            <a:pPr marL="0" lvl="0" indent="0" algn="l" rtl="0">
              <a:spcBef>
                <a:spcPts val="0"/>
              </a:spcBef>
              <a:spcAft>
                <a:spcPts val="0"/>
              </a:spcAft>
              <a:buNone/>
            </a:pPr>
            <a:r>
              <a:rPr lang="en-US" dirty="0"/>
              <a:t>----- </a:t>
            </a:r>
            <a:r>
              <a:rPr lang="en-US" dirty="0" err="1"/>
              <a:t>mvc</a:t>
            </a:r>
            <a:r>
              <a:rPr lang="en-US" dirty="0"/>
              <a:t> infographic</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COMPARISON</a:t>
            </a:r>
          </a:p>
          <a:p>
            <a:pPr marL="0" lvl="0" indent="0" algn="l" rtl="0">
              <a:spcBef>
                <a:spcPts val="0"/>
              </a:spcBef>
              <a:spcAft>
                <a:spcPts val="0"/>
              </a:spcAft>
              <a:buNone/>
            </a:pPr>
            <a:r>
              <a:rPr lang="en-US" dirty="0"/>
              <a:t>- comparison to alternative web dev frameworks (ruby on rails (ruby), </a:t>
            </a:r>
            <a:r>
              <a:rPr lang="en-US" dirty="0" err="1"/>
              <a:t>laravel</a:t>
            </a:r>
            <a:r>
              <a:rPr lang="en-US" dirty="0"/>
              <a:t> (</a:t>
            </a:r>
            <a:r>
              <a:rPr lang="en-US" dirty="0" err="1"/>
              <a:t>php</a:t>
            </a:r>
            <a:r>
              <a:rPr lang="en-US" dirty="0"/>
              <a:t>), asp.net (</a:t>
            </a:r>
            <a:r>
              <a:rPr lang="en-US" dirty="0" err="1"/>
              <a:t>c#</a:t>
            </a:r>
            <a:r>
              <a:rPr lang="en-US" dirty="0"/>
              <a:t>))</a:t>
            </a:r>
          </a:p>
          <a:p>
            <a:pPr marL="0" lvl="0" indent="0" algn="l" rtl="0">
              <a:spcBef>
                <a:spcPts val="0"/>
              </a:spcBef>
              <a:spcAft>
                <a:spcPts val="0"/>
              </a:spcAft>
              <a:buNone/>
            </a:pPr>
            <a:r>
              <a:rPr lang="en-US" dirty="0"/>
              <a:t>- what differentiates one framework from the next - language, directory structure, boilerplate code</a:t>
            </a:r>
          </a:p>
          <a:p>
            <a:pPr marL="0" lvl="0" indent="0" algn="l" rtl="0">
              <a:spcBef>
                <a:spcPts val="0"/>
              </a:spcBef>
              <a:spcAft>
                <a:spcPts val="0"/>
              </a:spcAft>
              <a:buNone/>
            </a:pPr>
            <a:r>
              <a:rPr lang="en-US" dirty="0"/>
              <a:t>- use cases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LANGUAGE</a:t>
            </a:r>
          </a:p>
          <a:p>
            <a:pPr marL="0" lvl="0" indent="0" algn="l" rtl="0">
              <a:spcBef>
                <a:spcPts val="0"/>
              </a:spcBef>
              <a:spcAft>
                <a:spcPts val="0"/>
              </a:spcAft>
              <a:buNone/>
            </a:pPr>
            <a:r>
              <a:rPr lang="en-US" dirty="0"/>
              <a:t>- what is python/what defines it (dynamically typed, interpreted language, high level)</a:t>
            </a:r>
          </a:p>
          <a:p>
            <a:pPr marL="0" lvl="0" indent="0" algn="l" rtl="0">
              <a:spcBef>
                <a:spcPts val="0"/>
              </a:spcBef>
              <a:spcAft>
                <a:spcPts val="0"/>
              </a:spcAft>
              <a:buNone/>
            </a:pPr>
            <a:r>
              <a:rPr lang="en-US" dirty="0"/>
              <a:t>- what is a virtual environment and benefits/how to use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638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9e673753c8_0_8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9e673753c8_0_8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Google Shape;3536;g29e673753c8_0_1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7" name="Google Shape;3537;g29e673753c8_0_1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29e673753c8_0_11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29e673753c8_0_11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4"/>
        <p:cNvGrpSpPr/>
        <p:nvPr/>
      </p:nvGrpSpPr>
      <p:grpSpPr>
        <a:xfrm>
          <a:off x="0" y="0"/>
          <a:ext cx="0" cy="0"/>
          <a:chOff x="0" y="0"/>
          <a:chExt cx="0" cy="0"/>
        </a:xfrm>
      </p:grpSpPr>
      <p:sp>
        <p:nvSpPr>
          <p:cNvPr id="4125" name="Google Shape;4125;g29e673753c8_0_1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6" name="Google Shape;4126;g29e673753c8_0_1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9e673753c8_0_1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1" name="Google Shape;4531;g29e673753c8_0_1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9"/>
        <p:cNvGrpSpPr/>
        <p:nvPr/>
      </p:nvGrpSpPr>
      <p:grpSpPr>
        <a:xfrm>
          <a:off x="0" y="0"/>
          <a:ext cx="0" cy="0"/>
          <a:chOff x="0" y="0"/>
          <a:chExt cx="0" cy="0"/>
        </a:xfrm>
      </p:grpSpPr>
      <p:sp>
        <p:nvSpPr>
          <p:cNvPr id="4910" name="Google Shape;4910;g29e673753c8_0_1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1" name="Google Shape;4911;g29e673753c8_0_1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29e673753c8_0_13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29e673753c8_0_1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6"/>
        <p:cNvGrpSpPr/>
        <p:nvPr/>
      </p:nvGrpSpPr>
      <p:grpSpPr>
        <a:xfrm>
          <a:off x="0" y="0"/>
          <a:ext cx="0" cy="0"/>
          <a:chOff x="0" y="0"/>
          <a:chExt cx="0" cy="0"/>
        </a:xfrm>
      </p:grpSpPr>
      <p:sp>
        <p:nvSpPr>
          <p:cNvPr id="5697" name="Google Shape;5697;g29e673753c8_0_13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8" name="Google Shape;5698;g29e673753c8_0_13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29e673753c8_0_1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29e673753c8_0_1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29e673753c8_0_14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29e673753c8_0_14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732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66792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7" name="Google Shape;23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hyperlink" Target="https://docs.google.com/spreadsheets/d/16k3mkIm9is1UovOX4NguH5_CQ1rgEBd5UU4soicLNhY/copy#gid=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5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57.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6" name="Google Shape;246;p35">
            <a:extLst>
              <a:ext uri="{FF2B5EF4-FFF2-40B4-BE49-F238E27FC236}">
                <a16:creationId xmlns:a16="http://schemas.microsoft.com/office/drawing/2014/main" id="{93B8E1E1-4A35-FA5A-AEFA-9C2AE7E25F0C}"/>
              </a:ext>
            </a:extLst>
          </p:cNvPr>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Fundamentals of web development frameworks and associated tools</a:t>
            </a:r>
          </a:p>
        </p:txBody>
      </p:sp>
      <p:sp>
        <p:nvSpPr>
          <p:cNvPr id="8" name="Google Shape;317;p42">
            <a:extLst>
              <a:ext uri="{FF2B5EF4-FFF2-40B4-BE49-F238E27FC236}">
                <a16:creationId xmlns:a16="http://schemas.microsoft.com/office/drawing/2014/main" id="{D8C8C944-2CBD-FBA1-C873-28DED4253E82}"/>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1</a:t>
            </a:r>
          </a:p>
        </p:txBody>
      </p:sp>
      <p:sp>
        <p:nvSpPr>
          <p:cNvPr id="11" name="Google Shape;245;p35">
            <a:extLst>
              <a:ext uri="{FF2B5EF4-FFF2-40B4-BE49-F238E27FC236}">
                <a16:creationId xmlns:a16="http://schemas.microsoft.com/office/drawing/2014/main" id="{195D667C-630C-4B38-A3A2-70DE5654FECF}"/>
              </a:ext>
            </a:extLst>
          </p:cNvPr>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cxnSp>
        <p:nvCxnSpPr>
          <p:cNvPr id="12" name="Google Shape;248;p35">
            <a:extLst>
              <a:ext uri="{FF2B5EF4-FFF2-40B4-BE49-F238E27FC236}">
                <a16:creationId xmlns:a16="http://schemas.microsoft.com/office/drawing/2014/main" id="{2FC4AB65-91B8-023D-30B5-E80A0F1512FC}"/>
              </a:ext>
            </a:extLst>
          </p:cNvPr>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Edit for Python</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78354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Back to Front Ends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3693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The Back End</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 to how the back end provides the datastore for the project.</a:t>
            </a:r>
            <a:br>
              <a:rPr lang="en-US" sz="1000" dirty="0">
                <a:solidFill>
                  <a:schemeClr val="tx1"/>
                </a:solidFill>
                <a:latin typeface="DM Sans" pitchFamily="2" charset="0"/>
              </a:rPr>
            </a:br>
            <a:r>
              <a:rPr lang="en-US" sz="1000" dirty="0">
                <a:solidFill>
                  <a:schemeClr val="tx1"/>
                </a:solidFill>
                <a:latin typeface="DM Sans" pitchFamily="2" charset="0"/>
              </a:rPr>
              <a:t>Requirements</a:t>
            </a:r>
          </a:p>
          <a:p>
            <a:r>
              <a:rPr lang="en-US" sz="1000" dirty="0">
                <a:solidFill>
                  <a:schemeClr val="tx1"/>
                </a:solidFill>
                <a:latin typeface="DM Sans" pitchFamily="2" charset="0"/>
              </a:rPr>
              <a:t>CIA triangle</a:t>
            </a: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327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a:blip r:embed="rId3">
            <a:extLst>
              <a:ext uri="{96DAC541-7B7A-43D3-8B79-37D633B846F1}">
                <asvg:svgBlip xmlns:asvg="http://schemas.microsoft.com/office/drawing/2016/SVG/main" r:embed="rId4"/>
              </a:ext>
            </a:extLst>
          </a:blip>
          <a:srcRect/>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To SQL or Not to SQL</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dirty="0"/>
              <a:t>Requires API endpoints for database interactions</a:t>
            </a: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indent="0"/>
            <a:r>
              <a:rPr lang="en-AU" dirty="0"/>
              <a:t>Got that ORM benefits</a:t>
            </a:r>
          </a:p>
          <a:p>
            <a:pPr marL="0" lvl="0" indent="0" algn="ctr" rtl="0">
              <a:spcBef>
                <a:spcPts val="0"/>
              </a:spcBef>
              <a:spcAft>
                <a:spcPts val="0"/>
              </a:spcAft>
              <a:buNone/>
            </a:pPr>
            <a:endParaRPr dirty="0"/>
          </a:p>
        </p:txBody>
      </p:sp>
      <p:pic>
        <p:nvPicPr>
          <p:cNvPr id="712" name="Google Shape;712;p62"/>
          <p:cNvPicPr preferRelativeResize="0"/>
          <p:nvPr/>
        </p:nvPicPr>
        <p:blipFill>
          <a:blip r:embed="rId5"/>
          <a:srcRect l="37387" r="37387"/>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extLst>
      <p:ext uri="{BB962C8B-B14F-4D97-AF65-F5344CB8AC3E}">
        <p14:creationId xmlns:p14="http://schemas.microsoft.com/office/powerpoint/2010/main" val="166795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Requires API endpoints for database interactions</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 and the smallest one in the Solar System—it’s only a bit larger than the Moon. This planet’s name has nothing to do with the liquid metal, since Mercury was named after the Roman messenger god</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Got that ORM benefits</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Relational Databases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Non-Relational Databases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719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Handles the ‘View’ for ye MVC</a:t>
            </a:r>
            <a:br>
              <a:rPr lang="en" dirty="0"/>
            </a:br>
            <a:r>
              <a:rPr lang="en" dirty="0"/>
              <a:t>Focused on design implementation of application development/APIs</a:t>
            </a:r>
            <a:br>
              <a:rPr lang="en" dirty="0"/>
            </a:br>
            <a:r>
              <a:rPr lang="en" dirty="0"/>
              <a:t>Provides responsive design</a:t>
            </a:r>
            <a:endParaRPr dirty="0"/>
          </a:p>
        </p:txBody>
      </p:sp>
      <p:grpSp>
        <p:nvGrpSpPr>
          <p:cNvPr id="6" name="Google Shape;499;p53">
            <a:extLst>
              <a:ext uri="{FF2B5EF4-FFF2-40B4-BE49-F238E27FC236}">
                <a16:creationId xmlns:a16="http://schemas.microsoft.com/office/drawing/2014/main" id="{119EE998-9FC9-53CF-C708-3C3E3581545E}"/>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6837B78E-393D-9110-41FA-3548ED8119B7}"/>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9DD8DB87-9C09-ACFE-A2A1-E48DAFC486F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AB9DE63B-06FF-1A92-F2DC-0D93381589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99D32036-375B-5073-896C-44A9FAEA0D71}"/>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24;p55">
            <a:extLst>
              <a:ext uri="{FF2B5EF4-FFF2-40B4-BE49-F238E27FC236}">
                <a16:creationId xmlns:a16="http://schemas.microsoft.com/office/drawing/2014/main" id="{A4CA1284-78A8-C4EB-A11B-D9FEEBB47A60}"/>
              </a:ext>
            </a:extLst>
          </p:cNvPr>
          <p:cNvGrpSpPr/>
          <p:nvPr/>
        </p:nvGrpSpPr>
        <p:grpSpPr>
          <a:xfrm>
            <a:off x="7565185" y="2656160"/>
            <a:ext cx="877235" cy="1780635"/>
            <a:chOff x="5186401" y="494525"/>
            <a:chExt cx="1834973" cy="3724678"/>
          </a:xfrm>
          <a:solidFill>
            <a:srgbClr val="2F2F2F"/>
          </a:solidFill>
        </p:grpSpPr>
        <p:sp>
          <p:nvSpPr>
            <p:cNvPr id="12" name="Google Shape;525;p55">
              <a:extLst>
                <a:ext uri="{FF2B5EF4-FFF2-40B4-BE49-F238E27FC236}">
                  <a16:creationId xmlns:a16="http://schemas.microsoft.com/office/drawing/2014/main" id="{33946FE4-FEC9-78AA-AF58-0988927A8C8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p55">
              <a:extLst>
                <a:ext uri="{FF2B5EF4-FFF2-40B4-BE49-F238E27FC236}">
                  <a16:creationId xmlns:a16="http://schemas.microsoft.com/office/drawing/2014/main" id="{D42F7C6F-C55C-9418-6B2B-EB918AB8B6E4}"/>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oogle Shape;527;p55">
            <a:extLst>
              <a:ext uri="{FF2B5EF4-FFF2-40B4-BE49-F238E27FC236}">
                <a16:creationId xmlns:a16="http://schemas.microsoft.com/office/drawing/2014/main" id="{259A60CB-1F1F-F718-1EEB-56FB9C1F400F}"/>
              </a:ext>
            </a:extLst>
          </p:cNvPr>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15" name="Google Shape;512;p54">
            <a:extLst>
              <a:ext uri="{FF2B5EF4-FFF2-40B4-BE49-F238E27FC236}">
                <a16:creationId xmlns:a16="http://schemas.microsoft.com/office/drawing/2014/main" id="{8FDD976E-117A-CE7A-57DD-1DB2BCEBD029}"/>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514;p54">
            <a:extLst>
              <a:ext uri="{FF2B5EF4-FFF2-40B4-BE49-F238E27FC236}">
                <a16:creationId xmlns:a16="http://schemas.microsoft.com/office/drawing/2014/main" id="{73B349BA-D376-7180-98A4-ED4E184F20AF}"/>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IDEs &amp; Git Versioning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things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1949775" y="1334882"/>
            <a:ext cx="52444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Popularity of VS Code</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VS Code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12197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Version Control</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Project Contents &amp; Deployment</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998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Django Project</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Virtual Machines</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pic>
        <p:nvPicPr>
          <p:cNvPr id="2" name="Picture 1" descr="A cartoon penguin with yellow feet&#10;&#10;Description automatically generated">
            <a:extLst>
              <a:ext uri="{FF2B5EF4-FFF2-40B4-BE49-F238E27FC236}">
                <a16:creationId xmlns:a16="http://schemas.microsoft.com/office/drawing/2014/main" id="{EDA70F60-FBC8-2EC7-7790-7DA02BBBE5D5}"/>
              </a:ext>
            </a:extLst>
          </p:cNvPr>
          <p:cNvPicPr>
            <a:picLocks noChangeAspect="1"/>
          </p:cNvPicPr>
          <p:nvPr/>
        </p:nvPicPr>
        <p:blipFill>
          <a:blip r:embed="rId3"/>
          <a:stretch>
            <a:fillRect/>
          </a:stretch>
        </p:blipFill>
        <p:spPr>
          <a:xfrm>
            <a:off x="600475" y="1677094"/>
            <a:ext cx="738543" cy="875088"/>
          </a:xfrm>
          <a:prstGeom prst="rect">
            <a:avLst/>
          </a:prstGeom>
        </p:spPr>
      </p:pic>
      <p:pic>
        <p:nvPicPr>
          <p:cNvPr id="3" name="Picture 2" descr="A blue square with black background&#10;&#10;Description automatically generated">
            <a:extLst>
              <a:ext uri="{FF2B5EF4-FFF2-40B4-BE49-F238E27FC236}">
                <a16:creationId xmlns:a16="http://schemas.microsoft.com/office/drawing/2014/main" id="{5E846F45-8FAA-5F24-49DF-FBBA001F737A}"/>
              </a:ext>
            </a:extLst>
          </p:cNvPr>
          <p:cNvPicPr>
            <a:picLocks noChangeAspect="1"/>
          </p:cNvPicPr>
          <p:nvPr/>
        </p:nvPicPr>
        <p:blipFill>
          <a:blip r:embed="rId4"/>
          <a:stretch>
            <a:fillRect/>
          </a:stretch>
        </p:blipFill>
        <p:spPr>
          <a:xfrm>
            <a:off x="1473264" y="473377"/>
            <a:ext cx="1056147" cy="1056147"/>
          </a:xfrm>
          <a:prstGeom prst="rect">
            <a:avLst/>
          </a:prstGeom>
        </p:spPr>
      </p:pic>
      <p:pic>
        <p:nvPicPr>
          <p:cNvPr id="4" name="Picture 3" descr="A white circle with black text&#10;&#10;Description automatically generated">
            <a:extLst>
              <a:ext uri="{FF2B5EF4-FFF2-40B4-BE49-F238E27FC236}">
                <a16:creationId xmlns:a16="http://schemas.microsoft.com/office/drawing/2014/main" id="{6A98833D-6FB2-F2A4-5D21-F6DA1767A303}"/>
              </a:ext>
            </a:extLst>
          </p:cNvPr>
          <p:cNvPicPr>
            <a:picLocks noChangeAspect="1"/>
          </p:cNvPicPr>
          <p:nvPr/>
        </p:nvPicPr>
        <p:blipFill>
          <a:blip r:embed="rId5"/>
          <a:stretch>
            <a:fillRect/>
          </a:stretch>
        </p:blipFill>
        <p:spPr>
          <a:xfrm>
            <a:off x="468473" y="611144"/>
            <a:ext cx="995812" cy="995812"/>
          </a:xfrm>
          <a:prstGeom prst="rect">
            <a:avLst/>
          </a:prstGeom>
        </p:spPr>
      </p:pic>
    </p:spTree>
    <p:extLst>
      <p:ext uri="{BB962C8B-B14F-4D97-AF65-F5344CB8AC3E}">
        <p14:creationId xmlns:p14="http://schemas.microsoft.com/office/powerpoint/2010/main" val="4974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Servers &amp; Containers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How a project is made available via web server</a:t>
            </a: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561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Development</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Production</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Testing</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Continuous</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SDLC &amp; CI/CD Pipelines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453103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APIs &amp; Testing</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Application Programming Interfaces</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r>
              <a:rPr lang="en-US" sz="1200" dirty="0">
                <a:solidFill>
                  <a:schemeClr val="tx1"/>
                </a:solidFill>
                <a:latin typeface="DM Sans" pitchFamily="2" charset="0"/>
              </a:rPr>
              <a:t>What is this shit?</a:t>
            </a:r>
          </a:p>
          <a:p>
            <a:r>
              <a:rPr lang="en-US" sz="1200" dirty="0">
                <a:solidFill>
                  <a:schemeClr val="tx1"/>
                </a:solidFill>
                <a:latin typeface="DM Sans" pitchFamily="2" charset="0"/>
              </a:rPr>
              <a:t>Why do they need to be defined?</a:t>
            </a:r>
          </a:p>
          <a:p>
            <a:r>
              <a:rPr lang="en-US" sz="1200" dirty="0">
                <a:solidFill>
                  <a:schemeClr val="tx1"/>
                </a:solidFill>
                <a:latin typeface="DM Sans" pitchFamily="2" charset="0"/>
              </a:rPr>
              <a:t>Examples</a:t>
            </a:r>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a:p>
            <a:pPr marL="457200" lvl="0" indent="-304800" algn="l" rtl="0">
              <a:spcBef>
                <a:spcPts val="0"/>
              </a:spcBef>
              <a:spcAft>
                <a:spcPts val="0"/>
              </a:spcAft>
              <a:buSzPts val="1200"/>
              <a:buFont typeface="Sarabun"/>
              <a:buChar char="●"/>
            </a:pPr>
            <a:r>
              <a:rPr lang="en" dirty="0"/>
              <a:t>You can write the details here</a:t>
            </a:r>
            <a:endParaRPr dirty="0"/>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401135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How a Client Interacts with API</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717468"/>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Project Contents &amp; Deployment</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44518"/>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What’s a Web Framework?</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310"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I</a:t>
            </a:r>
            <a:r>
              <a:rPr lang="en-AU" dirty="0">
                <a:gradFill>
                  <a:gsLst>
                    <a:gs pos="0">
                      <a:schemeClr val="tx2">
                        <a:lumMod val="20000"/>
                        <a:lumOff val="80000"/>
                      </a:schemeClr>
                    </a:gs>
                    <a:gs pos="100000">
                      <a:srgbClr val="9CCAED"/>
                    </a:gs>
                  </a:gsLst>
                  <a:lin ang="0" scaled="1"/>
                </a:gradFill>
              </a:rPr>
              <a:t>DEs &amp; Git Versioning</a:t>
            </a: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APIs &amp; Testing</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4451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Back to Front Ends</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717467"/>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Learner Labs</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Testing APIs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And the most important </a:t>
            </a:r>
            <a:r>
              <a:rPr lang="en-US" sz="1100"/>
              <a:t>thing:</a:t>
            </a:r>
            <a:endParaRPr lang="en-US" sz="1100" dirty="0"/>
          </a:p>
        </p:txBody>
      </p:sp>
      <p:pic>
        <p:nvPicPr>
          <p:cNvPr id="4" name="Picture 3" descr="A purple lightning bolt in a circle&#10;&#10;Description automatically generated">
            <a:extLst>
              <a:ext uri="{FF2B5EF4-FFF2-40B4-BE49-F238E27FC236}">
                <a16:creationId xmlns:a16="http://schemas.microsoft.com/office/drawing/2014/main" id="{9781A1DC-15F4-5C75-7C70-12FDA92CF6A5}"/>
              </a:ext>
            </a:extLst>
          </p:cNvPr>
          <p:cNvPicPr>
            <a:picLocks noChangeAspect="1"/>
          </p:cNvPicPr>
          <p:nvPr/>
        </p:nvPicPr>
        <p:blipFill>
          <a:blip r:embed="rId4"/>
          <a:stretch>
            <a:fillRect/>
          </a:stretch>
        </p:blipFill>
        <p:spPr>
          <a:xfrm>
            <a:off x="559866" y="3161377"/>
            <a:ext cx="722502" cy="722502"/>
          </a:xfrm>
          <a:prstGeom prst="rect">
            <a:avLst/>
          </a:prstGeom>
        </p:spPr>
      </p:pic>
      <p:pic>
        <p:nvPicPr>
          <p:cNvPr id="6" name="Picture 5" descr="A logo of a person in a suit&#10;&#10;Description automatically generated">
            <a:extLst>
              <a:ext uri="{FF2B5EF4-FFF2-40B4-BE49-F238E27FC236}">
                <a16:creationId xmlns:a16="http://schemas.microsoft.com/office/drawing/2014/main" id="{021FA287-BA9E-1C14-5C67-6B39A2108C9A}"/>
              </a:ext>
            </a:extLst>
          </p:cNvPr>
          <p:cNvPicPr>
            <a:picLocks noChangeAspect="1"/>
          </p:cNvPicPr>
          <p:nvPr/>
        </p:nvPicPr>
        <p:blipFill>
          <a:blip r:embed="rId5"/>
          <a:stretch>
            <a:fillRect/>
          </a:stretch>
        </p:blipFill>
        <p:spPr>
          <a:xfrm>
            <a:off x="1578837" y="3150965"/>
            <a:ext cx="1030297" cy="926292"/>
          </a:xfrm>
          <a:prstGeom prst="rect">
            <a:avLst/>
          </a:prstGeom>
        </p:spPr>
      </p:pic>
    </p:spTree>
    <p:extLst>
      <p:ext uri="{BB962C8B-B14F-4D97-AF65-F5344CB8AC3E}">
        <p14:creationId xmlns:p14="http://schemas.microsoft.com/office/powerpoint/2010/main" val="275903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Auto-generate API documentation of an existing project with Swagger/alternatives</a:t>
            </a:r>
            <a:br>
              <a:rPr lang="en" dirty="0"/>
            </a:br>
            <a:br>
              <a:rPr lang="en" dirty="0"/>
            </a:br>
            <a:r>
              <a:rPr lang="en" dirty="0"/>
              <a:t>Detail how this documentation can be used to create connections with external services – providing them with the available API endpoints for the application</a:t>
            </a:r>
            <a:endParaRPr dirty="0"/>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5192973" y="2878183"/>
            <a:ext cx="450310" cy="4503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4" name="Google Shape;474;p51"/>
          <p:cNvPicPr preferRelativeResize="0">
            <a:picLocks noGrp="1"/>
          </p:cNvPicPr>
          <p:nvPr>
            <p:ph type="pic" idx="6"/>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45000"/>
              </a:schemeClr>
            </a:outerShdw>
          </a:effectLst>
        </p:spPr>
      </p:pic>
      <p:sp>
        <p:nvSpPr>
          <p:cNvPr id="14" name="Google Shape;292;p39">
            <a:extLst>
              <a:ext uri="{FF2B5EF4-FFF2-40B4-BE49-F238E27FC236}">
                <a16:creationId xmlns:a16="http://schemas.microsoft.com/office/drawing/2014/main" id="{9F68DB49-3ED0-9F9C-8F4C-A05772D10DC2}"/>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Learner Labs</a:t>
            </a:r>
            <a:endParaRPr sz="4000" dirty="0">
              <a:gradFill>
                <a:gsLst>
                  <a:gs pos="0">
                    <a:srgbClr val="CD9CD0"/>
                  </a:gs>
                  <a:gs pos="100000">
                    <a:srgbClr val="9CCAED"/>
                  </a:gs>
                </a:gsLst>
                <a:lin ang="0" scaled="1"/>
              </a:gradFill>
            </a:endParaRPr>
          </a:p>
        </p:txBody>
      </p:sp>
      <p:sp>
        <p:nvSpPr>
          <p:cNvPr id="15" name="Google Shape;293;p39">
            <a:extLst>
              <a:ext uri="{FF2B5EF4-FFF2-40B4-BE49-F238E27FC236}">
                <a16:creationId xmlns:a16="http://schemas.microsoft.com/office/drawing/2014/main" id="{998427FC-2BEB-582C-D0AF-6F777386CBE8}"/>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16" name="Google Shape;294;p39">
            <a:extLst>
              <a:ext uri="{FF2B5EF4-FFF2-40B4-BE49-F238E27FC236}">
                <a16:creationId xmlns:a16="http://schemas.microsoft.com/office/drawing/2014/main" id="{F0F90A45-F7DE-EA48-D177-A50B4B266B20}"/>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82195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Purpose of the Django Learner Labs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Setup Development Environment</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Use Git Repo &amp; IDE Tools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Explore Existing Projects</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Test &amp; Document API Endpoints</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gradFill>
                  <a:gsLst>
                    <a:gs pos="0">
                      <a:schemeClr val="tx2">
                        <a:lumMod val="20000"/>
                        <a:lumOff val="80000"/>
                      </a:schemeClr>
                    </a:gs>
                    <a:gs pos="100000">
                      <a:srgbClr val="9CCAED"/>
                    </a:gs>
                  </a:gsLst>
                  <a:lin ang="0" scaled="1"/>
                </a:gradFill>
              </a:rPr>
              <a:t>Create New Projects</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1"/>
                </a:solidFill>
                <a:latin typeface="DM Sans"/>
                <a:ea typeface="DM Sans"/>
                <a:cs typeface="DM Sans"/>
                <a:sym typeface="DM Sans"/>
              </a:rPr>
              <a:t>Please keep this slide for attribution</a:t>
            </a:r>
            <a:endParaRPr sz="1000" dirty="0">
              <a:solidFill>
                <a:schemeClr val="dk1"/>
              </a:solidFill>
              <a:latin typeface="DM Sans"/>
              <a:ea typeface="DM Sans"/>
              <a:cs typeface="DM Sans"/>
              <a:sym typeface="DM Sans"/>
            </a:endParaRPr>
          </a:p>
        </p:txBody>
      </p:sp>
      <p:grpSp>
        <p:nvGrpSpPr>
          <p:cNvPr id="7" name="Google Shape;928;p69">
            <a:extLst>
              <a:ext uri="{FF2B5EF4-FFF2-40B4-BE49-F238E27FC236}">
                <a16:creationId xmlns:a16="http://schemas.microsoft.com/office/drawing/2014/main" id="{2B99E8FE-DE70-F07D-BDE8-C365BDC2531C}"/>
              </a:ext>
            </a:extLst>
          </p:cNvPr>
          <p:cNvGrpSpPr/>
          <p:nvPr/>
        </p:nvGrpSpPr>
        <p:grpSpPr>
          <a:xfrm>
            <a:off x="1736890" y="3041257"/>
            <a:ext cx="326148" cy="326108"/>
            <a:chOff x="1379798" y="1723250"/>
            <a:chExt cx="397887" cy="397887"/>
          </a:xfrm>
        </p:grpSpPr>
        <p:sp>
          <p:nvSpPr>
            <p:cNvPr id="8" name="Google Shape;929;p69">
              <a:extLst>
                <a:ext uri="{FF2B5EF4-FFF2-40B4-BE49-F238E27FC236}">
                  <a16:creationId xmlns:a16="http://schemas.microsoft.com/office/drawing/2014/main" id="{E8B1C14D-D845-FBE1-1B87-83DD35049C30}"/>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p69">
              <a:extLst>
                <a:ext uri="{FF2B5EF4-FFF2-40B4-BE49-F238E27FC236}">
                  <a16:creationId xmlns:a16="http://schemas.microsoft.com/office/drawing/2014/main" id="{58B5511E-8036-8B32-D15E-B740A08DE3F8}"/>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1;p69">
              <a:extLst>
                <a:ext uri="{FF2B5EF4-FFF2-40B4-BE49-F238E27FC236}">
                  <a16:creationId xmlns:a16="http://schemas.microsoft.com/office/drawing/2014/main" id="{B468EA93-E6AC-7EDF-6836-C748DF959A0F}"/>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2;p69">
              <a:extLst>
                <a:ext uri="{FF2B5EF4-FFF2-40B4-BE49-F238E27FC236}">
                  <a16:creationId xmlns:a16="http://schemas.microsoft.com/office/drawing/2014/main" id="{C66596CF-E132-C4D7-A6C5-09F4C0E428A9}"/>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descr="A black cat with a white circle in the background&#10;&#10;Description automatically generated">
            <a:extLst>
              <a:ext uri="{FF2B5EF4-FFF2-40B4-BE49-F238E27FC236}">
                <a16:creationId xmlns:a16="http://schemas.microsoft.com/office/drawing/2014/main" id="{F68FE69C-41AD-25DC-FD8F-DBB9E7C419F3}"/>
              </a:ext>
            </a:extLst>
          </p:cNvPr>
          <p:cNvPicPr>
            <a:picLocks noChangeAspect="1"/>
          </p:cNvPicPr>
          <p:nvPr/>
        </p:nvPicPr>
        <p:blipFill>
          <a:blip r:embed="rId3"/>
          <a:stretch>
            <a:fillRect/>
          </a:stretch>
        </p:blipFill>
        <p:spPr>
          <a:xfrm>
            <a:off x="967969" y="3040139"/>
            <a:ext cx="333355" cy="326108"/>
          </a:xfrm>
          <a:prstGeom prst="rect">
            <a:avLst/>
          </a:prstGeom>
        </p:spPr>
      </p:pic>
      <p:sp>
        <p:nvSpPr>
          <p:cNvPr id="13" name="Google Shape;919;p69">
            <a:extLst>
              <a:ext uri="{FF2B5EF4-FFF2-40B4-BE49-F238E27FC236}">
                <a16:creationId xmlns:a16="http://schemas.microsoft.com/office/drawing/2014/main" id="{0FD4D942-CCFC-F1F2-647E-7A8599C75FA1}"/>
              </a:ext>
            </a:extLst>
          </p:cNvPr>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pic>
        <p:nvPicPr>
          <p:cNvPr id="14" name="Google Shape;921;p69">
            <a:extLst>
              <a:ext uri="{FF2B5EF4-FFF2-40B4-BE49-F238E27FC236}">
                <a16:creationId xmlns:a16="http://schemas.microsoft.com/office/drawing/2014/main" id="{92E8E8C7-7DBD-BAEB-A19F-D721A7F6463F}"/>
              </a:ext>
            </a:extLst>
          </p:cNvPr>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15" name="Google Shape;922;p69">
            <a:extLst>
              <a:ext uri="{FF2B5EF4-FFF2-40B4-BE49-F238E27FC236}">
                <a16:creationId xmlns:a16="http://schemas.microsoft.com/office/drawing/2014/main" id="{3C014462-335B-99F2-B6D7-5B24A6C55989}"/>
              </a:ext>
            </a:extLst>
          </p:cNvPr>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923;p69">
            <a:extLst>
              <a:ext uri="{FF2B5EF4-FFF2-40B4-BE49-F238E27FC236}">
                <a16:creationId xmlns:a16="http://schemas.microsoft.com/office/drawing/2014/main" id="{91E92739-2503-F3B7-E42F-796E246D8430}"/>
              </a:ext>
            </a:extLst>
          </p:cNvPr>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 sz="4000" dirty="0">
                <a:gradFill>
                  <a:gsLst>
                    <a:gs pos="0">
                      <a:srgbClr val="CD9CD0"/>
                    </a:gs>
                    <a:gs pos="100000">
                      <a:srgbClr val="9CCAED"/>
                    </a:gs>
                  </a:gsLst>
                  <a:lin ang="0" scaled="1"/>
                </a:gradFill>
              </a:rPr>
              <a:t>What’s in a Framework?</a:t>
            </a:r>
            <a:endParaRPr sz="4000" dirty="0">
              <a:gradFill>
                <a:gsLst>
                  <a:gs pos="0">
                    <a:srgbClr val="CD9CD0"/>
                  </a:gs>
                  <a:gs pos="100000">
                    <a:srgbClr val="9CCAED"/>
                  </a:gs>
                </a:gsLst>
                <a:lin ang="0" scaled="1"/>
              </a:gradFill>
            </a:endParaRP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bg1">
                <a:lumMod val="10000"/>
                <a:lumOff val="90000"/>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25%</a:t>
            </a:r>
            <a:endParaRPr sz="2200" b="1" dirty="0">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Framework</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Language</a:t>
            </a:r>
            <a:endParaRPr sz="2200" b="1" dirty="0">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Directory Structure</a:t>
            </a:r>
            <a:endParaRPr sz="2200" b="1" dirty="0">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Boilerplate Code</a:t>
            </a:r>
            <a:endParaRPr sz="2200" b="1" dirty="0">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igtree"/>
                <a:ea typeface="Figtree"/>
                <a:cs typeface="Figtree"/>
                <a:sym typeface="Figtree"/>
              </a:rPr>
              <a:t>Standard Methods</a:t>
            </a: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65523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For more info:</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SLIDESGO</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BLOG</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FAQs</a:t>
            </a:r>
            <a:endParaRPr sz="1000" b="1" u="sng">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4">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5">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
        <p:nvSpPr>
          <p:cNvPr id="2" name="Google Shape;967;p74">
            <a:extLst>
              <a:ext uri="{FF2B5EF4-FFF2-40B4-BE49-F238E27FC236}">
                <a16:creationId xmlns:a16="http://schemas.microsoft.com/office/drawing/2014/main" id="{ABAB9177-BA71-B05A-A6DF-6F18E385123A}"/>
              </a:ext>
            </a:extLst>
          </p:cNvPr>
          <p:cNvSpPr/>
          <p:nvPr/>
        </p:nvSpPr>
        <p:spPr>
          <a:xfrm>
            <a:off x="624493" y="46984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68;p74">
            <a:extLst>
              <a:ext uri="{FF2B5EF4-FFF2-40B4-BE49-F238E27FC236}">
                <a16:creationId xmlns:a16="http://schemas.microsoft.com/office/drawing/2014/main" id="{909A2C71-8A9F-8351-A33A-26AF6812D8FD}"/>
              </a:ext>
            </a:extLst>
          </p:cNvPr>
          <p:cNvSpPr/>
          <p:nvPr/>
        </p:nvSpPr>
        <p:spPr>
          <a:xfrm>
            <a:off x="1686313" y="4698475"/>
            <a:ext cx="791400" cy="754200"/>
          </a:xfrm>
          <a:prstGeom prst="roundRect">
            <a:avLst>
              <a:gd name="adj" fmla="val 16667"/>
            </a:avLst>
          </a:prstGeom>
          <a:solidFill>
            <a:srgbClr val="0006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69;p74">
            <a:extLst>
              <a:ext uri="{FF2B5EF4-FFF2-40B4-BE49-F238E27FC236}">
                <a16:creationId xmlns:a16="http://schemas.microsoft.com/office/drawing/2014/main" id="{DDB07949-1E00-0C29-B912-7CE96F0AB466}"/>
              </a:ext>
            </a:extLst>
          </p:cNvPr>
          <p:cNvSpPr/>
          <p:nvPr/>
        </p:nvSpPr>
        <p:spPr>
          <a:xfrm>
            <a:off x="2748132" y="4698475"/>
            <a:ext cx="791400" cy="754200"/>
          </a:xfrm>
          <a:prstGeom prst="roundRect">
            <a:avLst>
              <a:gd name="adj" fmla="val 16667"/>
            </a:avLst>
          </a:prstGeom>
          <a:solidFill>
            <a:srgbClr val="0006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0;p74">
            <a:extLst>
              <a:ext uri="{FF2B5EF4-FFF2-40B4-BE49-F238E27FC236}">
                <a16:creationId xmlns:a16="http://schemas.microsoft.com/office/drawing/2014/main" id="{EE3B06A7-8B9E-7155-367D-02103531A098}"/>
              </a:ext>
            </a:extLst>
          </p:cNvPr>
          <p:cNvSpPr txBox="1"/>
          <p:nvPr/>
        </p:nvSpPr>
        <p:spPr>
          <a:xfrm>
            <a:off x="62449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6" name="Google Shape;971;p74">
            <a:extLst>
              <a:ext uri="{FF2B5EF4-FFF2-40B4-BE49-F238E27FC236}">
                <a16:creationId xmlns:a16="http://schemas.microsoft.com/office/drawing/2014/main" id="{4D27F4BB-B4E8-3103-5A5A-E8908B959FB4}"/>
              </a:ext>
            </a:extLst>
          </p:cNvPr>
          <p:cNvSpPr txBox="1"/>
          <p:nvPr/>
        </p:nvSpPr>
        <p:spPr>
          <a:xfrm>
            <a:off x="1686318"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#000658</a:t>
            </a:r>
            <a:endParaRPr sz="1000">
              <a:solidFill>
                <a:srgbClr val="FFFFFF"/>
              </a:solidFill>
            </a:endParaRPr>
          </a:p>
        </p:txBody>
      </p:sp>
      <p:sp>
        <p:nvSpPr>
          <p:cNvPr id="7" name="Google Shape;972;p74">
            <a:extLst>
              <a:ext uri="{FF2B5EF4-FFF2-40B4-BE49-F238E27FC236}">
                <a16:creationId xmlns:a16="http://schemas.microsoft.com/office/drawing/2014/main" id="{D9C759A6-E29A-99D6-F5CF-42ACFA044BD9}"/>
              </a:ext>
            </a:extLst>
          </p:cNvPr>
          <p:cNvSpPr txBox="1"/>
          <p:nvPr/>
        </p:nvSpPr>
        <p:spPr>
          <a:xfrm>
            <a:off x="2748143" y="4855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#000641</a:t>
            </a:r>
            <a:endParaRPr sz="1000" dirty="0">
              <a:solidFill>
                <a:srgbClr val="FFFFFF"/>
              </a:solidFill>
            </a:endParaRPr>
          </a:p>
        </p:txBody>
      </p:sp>
      <p:sp>
        <p:nvSpPr>
          <p:cNvPr id="8" name="Google Shape;973;p74">
            <a:extLst>
              <a:ext uri="{FF2B5EF4-FFF2-40B4-BE49-F238E27FC236}">
                <a16:creationId xmlns:a16="http://schemas.microsoft.com/office/drawing/2014/main" id="{2F14CC41-A433-73C5-FC1D-5CCA5FA5AAB7}"/>
              </a:ext>
            </a:extLst>
          </p:cNvPr>
          <p:cNvSpPr/>
          <p:nvPr/>
        </p:nvSpPr>
        <p:spPr>
          <a:xfrm>
            <a:off x="3809946" y="4674089"/>
            <a:ext cx="791400" cy="754200"/>
          </a:xfrm>
          <a:prstGeom prst="roundRect">
            <a:avLst>
              <a:gd name="adj" fmla="val 16667"/>
            </a:avLst>
          </a:prstGeom>
          <a:solidFill>
            <a:srgbClr val="FF0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4;p74">
            <a:extLst>
              <a:ext uri="{FF2B5EF4-FFF2-40B4-BE49-F238E27FC236}">
                <a16:creationId xmlns:a16="http://schemas.microsoft.com/office/drawing/2014/main" id="{38D79EBA-AB32-9161-B664-E0B970C3D33E}"/>
              </a:ext>
            </a:extLst>
          </p:cNvPr>
          <p:cNvSpPr/>
          <p:nvPr/>
        </p:nvSpPr>
        <p:spPr>
          <a:xfrm>
            <a:off x="4871766" y="4674089"/>
            <a:ext cx="791400" cy="754200"/>
          </a:xfrm>
          <a:prstGeom prst="roundRect">
            <a:avLst>
              <a:gd name="adj" fmla="val 16667"/>
            </a:avLst>
          </a:prstGeom>
          <a:solidFill>
            <a:srgbClr val="0067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5;p74">
            <a:extLst>
              <a:ext uri="{FF2B5EF4-FFF2-40B4-BE49-F238E27FC236}">
                <a16:creationId xmlns:a16="http://schemas.microsoft.com/office/drawing/2014/main" id="{77CD334D-1E9D-689C-E77C-F68CF2CC0823}"/>
              </a:ext>
            </a:extLst>
          </p:cNvPr>
          <p:cNvSpPr/>
          <p:nvPr/>
        </p:nvSpPr>
        <p:spPr>
          <a:xfrm>
            <a:off x="5933585" y="4674089"/>
            <a:ext cx="791400" cy="754200"/>
          </a:xfrm>
          <a:prstGeom prst="roundRect">
            <a:avLst>
              <a:gd name="adj" fmla="val 16667"/>
            </a:avLst>
          </a:prstGeom>
          <a:solidFill>
            <a:srgbClr val="49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6;p74">
            <a:extLst>
              <a:ext uri="{FF2B5EF4-FFF2-40B4-BE49-F238E27FC236}">
                <a16:creationId xmlns:a16="http://schemas.microsoft.com/office/drawing/2014/main" id="{DD5E53F5-EE09-FE1D-F2D9-215ADE8A7012}"/>
              </a:ext>
            </a:extLst>
          </p:cNvPr>
          <p:cNvSpPr txBox="1"/>
          <p:nvPr/>
        </p:nvSpPr>
        <p:spPr>
          <a:xfrm>
            <a:off x="380994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#ff00ff</a:t>
            </a:r>
            <a:endParaRPr sz="1000" dirty="0">
              <a:solidFill>
                <a:srgbClr val="FFFFFF"/>
              </a:solidFill>
            </a:endParaRPr>
          </a:p>
        </p:txBody>
      </p:sp>
      <p:sp>
        <p:nvSpPr>
          <p:cNvPr id="12" name="Google Shape;977;p74">
            <a:extLst>
              <a:ext uri="{FF2B5EF4-FFF2-40B4-BE49-F238E27FC236}">
                <a16:creationId xmlns:a16="http://schemas.microsoft.com/office/drawing/2014/main" id="{EEE6A85C-A0AF-E821-FEB5-7089475906A1}"/>
              </a:ext>
            </a:extLst>
          </p:cNvPr>
          <p:cNvSpPr txBox="1"/>
          <p:nvPr/>
        </p:nvSpPr>
        <p:spPr>
          <a:xfrm>
            <a:off x="4871771"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#0067ff</a:t>
            </a:r>
            <a:endParaRPr sz="1000">
              <a:solidFill>
                <a:srgbClr val="FFFFFF"/>
              </a:solidFill>
            </a:endParaRPr>
          </a:p>
        </p:txBody>
      </p:sp>
      <p:sp>
        <p:nvSpPr>
          <p:cNvPr id="13" name="Google Shape;978;p74">
            <a:extLst>
              <a:ext uri="{FF2B5EF4-FFF2-40B4-BE49-F238E27FC236}">
                <a16:creationId xmlns:a16="http://schemas.microsoft.com/office/drawing/2014/main" id="{E0895A8E-9A36-4DFC-B00D-ED1EDA7F603E}"/>
              </a:ext>
            </a:extLst>
          </p:cNvPr>
          <p:cNvSpPr txBox="1"/>
          <p:nvPr/>
        </p:nvSpPr>
        <p:spPr>
          <a:xfrm>
            <a:off x="5933596" y="4831139"/>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#4993ff</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8"/>
        <p:cNvGrpSpPr/>
        <p:nvPr/>
      </p:nvGrpSpPr>
      <p:grpSpPr>
        <a:xfrm>
          <a:off x="0" y="0"/>
          <a:ext cx="0" cy="0"/>
          <a:chOff x="0" y="0"/>
          <a:chExt cx="0" cy="0"/>
        </a:xfrm>
      </p:grpSpPr>
      <p:grpSp>
        <p:nvGrpSpPr>
          <p:cNvPr id="999" name="Google Shape;999;p76"/>
          <p:cNvGrpSpPr/>
          <p:nvPr/>
        </p:nvGrpSpPr>
        <p:grpSpPr>
          <a:xfrm>
            <a:off x="5020408" y="3737036"/>
            <a:ext cx="442841" cy="514271"/>
            <a:chOff x="4727025" y="1332775"/>
            <a:chExt cx="59900" cy="69625"/>
          </a:xfrm>
        </p:grpSpPr>
        <p:sp>
          <p:nvSpPr>
            <p:cNvPr id="1000" name="Google Shape;1000;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6"/>
          <p:cNvGrpSpPr/>
          <p:nvPr/>
        </p:nvGrpSpPr>
        <p:grpSpPr>
          <a:xfrm>
            <a:off x="5695724" y="2984524"/>
            <a:ext cx="500909" cy="500899"/>
            <a:chOff x="4820425" y="1329900"/>
            <a:chExt cx="70175" cy="70350"/>
          </a:xfrm>
        </p:grpSpPr>
        <p:sp>
          <p:nvSpPr>
            <p:cNvPr id="1003" name="Google Shape;1003;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6348348" y="2996314"/>
            <a:ext cx="538135" cy="493119"/>
            <a:chOff x="4903200" y="1331525"/>
            <a:chExt cx="73575" cy="67425"/>
          </a:xfrm>
        </p:grpSpPr>
        <p:sp>
          <p:nvSpPr>
            <p:cNvPr id="1008" name="Google Shape;1008;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09" name="Google Shape;1009;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76"/>
          <p:cNvGrpSpPr/>
          <p:nvPr/>
        </p:nvGrpSpPr>
        <p:grpSpPr>
          <a:xfrm>
            <a:off x="5608299" y="3738292"/>
            <a:ext cx="544563" cy="511895"/>
            <a:chOff x="4815575" y="1416800"/>
            <a:chExt cx="73750" cy="71400"/>
          </a:xfrm>
        </p:grpSpPr>
        <p:sp>
          <p:nvSpPr>
            <p:cNvPr id="1011" name="Google Shape;1011;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6"/>
          <p:cNvGrpSpPr/>
          <p:nvPr/>
        </p:nvGrpSpPr>
        <p:grpSpPr>
          <a:xfrm>
            <a:off x="6304924" y="3737998"/>
            <a:ext cx="602914" cy="512477"/>
            <a:chOff x="4902475" y="1418875"/>
            <a:chExt cx="74500" cy="63775"/>
          </a:xfrm>
        </p:grpSpPr>
        <p:sp>
          <p:nvSpPr>
            <p:cNvPr id="1015" name="Google Shape;1015;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6"/>
          <p:cNvGrpSpPr/>
          <p:nvPr/>
        </p:nvGrpSpPr>
        <p:grpSpPr>
          <a:xfrm>
            <a:off x="5720796" y="4477237"/>
            <a:ext cx="515391" cy="525699"/>
            <a:chOff x="4818100" y="1507675"/>
            <a:chExt cx="71225" cy="71625"/>
          </a:xfrm>
        </p:grpSpPr>
        <p:sp>
          <p:nvSpPr>
            <p:cNvPr id="1018" name="Google Shape;1018;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6"/>
          <p:cNvGrpSpPr/>
          <p:nvPr/>
        </p:nvGrpSpPr>
        <p:grpSpPr>
          <a:xfrm>
            <a:off x="5058898" y="4498769"/>
            <a:ext cx="522956" cy="489869"/>
            <a:chOff x="4721450" y="1509475"/>
            <a:chExt cx="79350" cy="74325"/>
          </a:xfrm>
        </p:grpSpPr>
        <p:sp>
          <p:nvSpPr>
            <p:cNvPr id="1023" name="Google Shape;1023;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76"/>
          <p:cNvGrpSpPr/>
          <p:nvPr/>
        </p:nvGrpSpPr>
        <p:grpSpPr>
          <a:xfrm>
            <a:off x="6382141" y="4478521"/>
            <a:ext cx="525704" cy="535436"/>
            <a:chOff x="4906800" y="1507500"/>
            <a:chExt cx="70350" cy="71075"/>
          </a:xfrm>
        </p:grpSpPr>
        <p:sp>
          <p:nvSpPr>
            <p:cNvPr id="1028" name="Google Shape;1028;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6"/>
          <p:cNvGrpSpPr/>
          <p:nvPr/>
        </p:nvGrpSpPr>
        <p:grpSpPr>
          <a:xfrm>
            <a:off x="4414963" y="2984502"/>
            <a:ext cx="508054" cy="508095"/>
            <a:chOff x="3736598" y="2170606"/>
            <a:chExt cx="404889" cy="404889"/>
          </a:xfrm>
        </p:grpSpPr>
        <p:sp>
          <p:nvSpPr>
            <p:cNvPr id="1034" name="Google Shape;1034;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76"/>
          <p:cNvGrpSpPr/>
          <p:nvPr/>
        </p:nvGrpSpPr>
        <p:grpSpPr>
          <a:xfrm>
            <a:off x="3703003" y="2984597"/>
            <a:ext cx="575790" cy="507904"/>
            <a:chOff x="3161917" y="2170682"/>
            <a:chExt cx="458870" cy="404737"/>
          </a:xfrm>
        </p:grpSpPr>
        <p:sp>
          <p:nvSpPr>
            <p:cNvPr id="1039" name="Google Shape;1039;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40" name="Google Shape;1040;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3730533" y="3744969"/>
            <a:ext cx="520730" cy="498567"/>
            <a:chOff x="3179914" y="2889488"/>
            <a:chExt cx="422876" cy="404911"/>
          </a:xfrm>
        </p:grpSpPr>
        <p:sp>
          <p:nvSpPr>
            <p:cNvPr id="1043" name="Google Shape;1043;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6"/>
          <p:cNvGrpSpPr/>
          <p:nvPr/>
        </p:nvGrpSpPr>
        <p:grpSpPr>
          <a:xfrm>
            <a:off x="4359213" y="3744929"/>
            <a:ext cx="516145" cy="498648"/>
            <a:chOff x="3729467" y="2889422"/>
            <a:chExt cx="419153" cy="404977"/>
          </a:xfrm>
        </p:grpSpPr>
        <p:sp>
          <p:nvSpPr>
            <p:cNvPr id="1050" name="Google Shape;1050;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76"/>
          <p:cNvSpPr/>
          <p:nvPr/>
        </p:nvSpPr>
        <p:spPr>
          <a:xfrm>
            <a:off x="7377438" y="2991924"/>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7076892" y="2974327"/>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7699181" y="298078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7993886" y="2974327"/>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76"/>
          <p:cNvGrpSpPr/>
          <p:nvPr/>
        </p:nvGrpSpPr>
        <p:grpSpPr>
          <a:xfrm>
            <a:off x="7079541" y="3191814"/>
            <a:ext cx="166473" cy="141497"/>
            <a:chOff x="4660325" y="1866850"/>
            <a:chExt cx="68350" cy="58100"/>
          </a:xfrm>
        </p:grpSpPr>
        <p:sp>
          <p:nvSpPr>
            <p:cNvPr id="1062" name="Google Shape;1062;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6"/>
          <p:cNvGrpSpPr/>
          <p:nvPr/>
        </p:nvGrpSpPr>
        <p:grpSpPr>
          <a:xfrm>
            <a:off x="7388886" y="3217538"/>
            <a:ext cx="162515" cy="90049"/>
            <a:chOff x="4791775" y="1877500"/>
            <a:chExt cx="66725" cy="36975"/>
          </a:xfrm>
        </p:grpSpPr>
        <p:sp>
          <p:nvSpPr>
            <p:cNvPr id="1065" name="Google Shape;1065;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6"/>
          <p:cNvGrpSpPr/>
          <p:nvPr/>
        </p:nvGrpSpPr>
        <p:grpSpPr>
          <a:xfrm>
            <a:off x="7710598" y="3217538"/>
            <a:ext cx="144979" cy="90049"/>
            <a:chOff x="4923925" y="1877500"/>
            <a:chExt cx="59525" cy="36975"/>
          </a:xfrm>
        </p:grpSpPr>
        <p:sp>
          <p:nvSpPr>
            <p:cNvPr id="1068" name="Google Shape;1068;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6"/>
          <p:cNvGrpSpPr/>
          <p:nvPr/>
        </p:nvGrpSpPr>
        <p:grpSpPr>
          <a:xfrm>
            <a:off x="8005090" y="3199729"/>
            <a:ext cx="141447" cy="125667"/>
            <a:chOff x="5058450" y="1870100"/>
            <a:chExt cx="58075" cy="51600"/>
          </a:xfrm>
        </p:grpSpPr>
        <p:sp>
          <p:nvSpPr>
            <p:cNvPr id="1071" name="Google Shape;1071;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76"/>
          <p:cNvGrpSpPr/>
          <p:nvPr/>
        </p:nvGrpSpPr>
        <p:grpSpPr>
          <a:xfrm>
            <a:off x="7419605" y="3622137"/>
            <a:ext cx="101077" cy="107645"/>
            <a:chOff x="4811425" y="2065025"/>
            <a:chExt cx="41500" cy="44200"/>
          </a:xfrm>
        </p:grpSpPr>
        <p:sp>
          <p:nvSpPr>
            <p:cNvPr id="1074" name="Google Shape;1074;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76"/>
          <p:cNvGrpSpPr/>
          <p:nvPr/>
        </p:nvGrpSpPr>
        <p:grpSpPr>
          <a:xfrm>
            <a:off x="7712042" y="3622350"/>
            <a:ext cx="120867" cy="107218"/>
            <a:chOff x="4929875" y="2065025"/>
            <a:chExt cx="49625" cy="44025"/>
          </a:xfrm>
        </p:grpSpPr>
        <p:sp>
          <p:nvSpPr>
            <p:cNvPr id="1077" name="Google Shape;1077;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76"/>
          <p:cNvGrpSpPr/>
          <p:nvPr/>
        </p:nvGrpSpPr>
        <p:grpSpPr>
          <a:xfrm>
            <a:off x="8040711" y="3625364"/>
            <a:ext cx="70206" cy="101191"/>
            <a:chOff x="5083925" y="2066350"/>
            <a:chExt cx="28825" cy="41550"/>
          </a:xfrm>
        </p:grpSpPr>
        <p:sp>
          <p:nvSpPr>
            <p:cNvPr id="1080" name="Google Shape;1080;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76"/>
          <p:cNvGrpSpPr/>
          <p:nvPr/>
        </p:nvGrpSpPr>
        <p:grpSpPr>
          <a:xfrm>
            <a:off x="7072265" y="3641011"/>
            <a:ext cx="181026" cy="69896"/>
            <a:chOff x="4659775" y="2072775"/>
            <a:chExt cx="74325" cy="28700"/>
          </a:xfrm>
        </p:grpSpPr>
        <p:sp>
          <p:nvSpPr>
            <p:cNvPr id="1083" name="Google Shape;1083;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76"/>
          <p:cNvGrpSpPr/>
          <p:nvPr/>
        </p:nvGrpSpPr>
        <p:grpSpPr>
          <a:xfrm>
            <a:off x="7992121" y="3431576"/>
            <a:ext cx="167387" cy="89197"/>
            <a:chOff x="4662475" y="1976500"/>
            <a:chExt cx="68725" cy="36625"/>
          </a:xfrm>
        </p:grpSpPr>
        <p:sp>
          <p:nvSpPr>
            <p:cNvPr id="1087" name="Google Shape;1087;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6"/>
          <p:cNvGrpSpPr/>
          <p:nvPr/>
        </p:nvGrpSpPr>
        <p:grpSpPr>
          <a:xfrm>
            <a:off x="7689026" y="3435016"/>
            <a:ext cx="166899" cy="82317"/>
            <a:chOff x="4920150" y="1977875"/>
            <a:chExt cx="68525" cy="33800"/>
          </a:xfrm>
        </p:grpSpPr>
        <p:sp>
          <p:nvSpPr>
            <p:cNvPr id="1091" name="Google Shape;1091;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6"/>
          <p:cNvGrpSpPr/>
          <p:nvPr/>
        </p:nvGrpSpPr>
        <p:grpSpPr>
          <a:xfrm>
            <a:off x="7100183" y="3838934"/>
            <a:ext cx="125190" cy="127858"/>
            <a:chOff x="4676550" y="2160575"/>
            <a:chExt cx="51400" cy="52500"/>
          </a:xfrm>
        </p:grpSpPr>
        <p:sp>
          <p:nvSpPr>
            <p:cNvPr id="1095" name="Google Shape;1095;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6"/>
          <p:cNvGrpSpPr/>
          <p:nvPr/>
        </p:nvGrpSpPr>
        <p:grpSpPr>
          <a:xfrm>
            <a:off x="7397441" y="3845966"/>
            <a:ext cx="145405" cy="113794"/>
            <a:chOff x="4768325" y="2163475"/>
            <a:chExt cx="59700" cy="46725"/>
          </a:xfrm>
        </p:grpSpPr>
        <p:sp>
          <p:nvSpPr>
            <p:cNvPr id="1099" name="Google Shape;1099;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6"/>
          <p:cNvSpPr/>
          <p:nvPr/>
        </p:nvSpPr>
        <p:spPr>
          <a:xfrm>
            <a:off x="7729396" y="3837473"/>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8001772" y="4844558"/>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7103227" y="40727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7071199" y="486038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7088522" y="4342032"/>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7722272" y="432394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76"/>
          <p:cNvGrpSpPr/>
          <p:nvPr/>
        </p:nvGrpSpPr>
        <p:grpSpPr>
          <a:xfrm>
            <a:off x="7413759" y="4101060"/>
            <a:ext cx="112768" cy="106853"/>
            <a:chOff x="4768575" y="2253950"/>
            <a:chExt cx="46300" cy="43875"/>
          </a:xfrm>
        </p:grpSpPr>
        <p:sp>
          <p:nvSpPr>
            <p:cNvPr id="1108" name="Google Shape;1108;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76"/>
          <p:cNvGrpSpPr/>
          <p:nvPr/>
        </p:nvGrpSpPr>
        <p:grpSpPr>
          <a:xfrm>
            <a:off x="7713382" y="4590086"/>
            <a:ext cx="118187" cy="146246"/>
            <a:chOff x="4960900" y="2433225"/>
            <a:chExt cx="48525" cy="60050"/>
          </a:xfrm>
        </p:grpSpPr>
        <p:sp>
          <p:nvSpPr>
            <p:cNvPr id="1111" name="Google Shape;1111;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6"/>
          <p:cNvGrpSpPr/>
          <p:nvPr/>
        </p:nvGrpSpPr>
        <p:grpSpPr>
          <a:xfrm>
            <a:off x="7401947" y="4854147"/>
            <a:ext cx="136394" cy="143810"/>
            <a:chOff x="4854075" y="2527625"/>
            <a:chExt cx="56000" cy="59050"/>
          </a:xfrm>
        </p:grpSpPr>
        <p:sp>
          <p:nvSpPr>
            <p:cNvPr id="1114" name="Google Shape;1114;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76"/>
          <p:cNvSpPr/>
          <p:nvPr/>
        </p:nvSpPr>
        <p:spPr>
          <a:xfrm>
            <a:off x="7417199" y="4596875"/>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7995865" y="3836529"/>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7095129" y="4596875"/>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76"/>
          <p:cNvGrpSpPr/>
          <p:nvPr/>
        </p:nvGrpSpPr>
        <p:grpSpPr>
          <a:xfrm>
            <a:off x="8026158" y="4317891"/>
            <a:ext cx="99312" cy="160797"/>
            <a:chOff x="5059700" y="2334775"/>
            <a:chExt cx="40775" cy="66025"/>
          </a:xfrm>
        </p:grpSpPr>
        <p:sp>
          <p:nvSpPr>
            <p:cNvPr id="1120" name="Google Shape;1120;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76"/>
          <p:cNvGrpSpPr/>
          <p:nvPr/>
        </p:nvGrpSpPr>
        <p:grpSpPr>
          <a:xfrm>
            <a:off x="7983322" y="4583023"/>
            <a:ext cx="184984" cy="160371"/>
            <a:chOff x="5037700" y="2430325"/>
            <a:chExt cx="75950" cy="65850"/>
          </a:xfrm>
        </p:grpSpPr>
        <p:sp>
          <p:nvSpPr>
            <p:cNvPr id="1130" name="Google Shape;1130;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76"/>
          <p:cNvGrpSpPr/>
          <p:nvPr/>
        </p:nvGrpSpPr>
        <p:grpSpPr>
          <a:xfrm>
            <a:off x="7402828" y="4349475"/>
            <a:ext cx="173014" cy="97629"/>
            <a:chOff x="4756975" y="2341800"/>
            <a:chExt cx="91975" cy="51925"/>
          </a:xfrm>
        </p:grpSpPr>
        <p:sp>
          <p:nvSpPr>
            <p:cNvPr id="1133" name="Google Shape;1133;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6"/>
          <p:cNvGrpSpPr/>
          <p:nvPr/>
        </p:nvGrpSpPr>
        <p:grpSpPr>
          <a:xfrm>
            <a:off x="7669765" y="4838172"/>
            <a:ext cx="212497" cy="175761"/>
            <a:chOff x="4943575" y="2516350"/>
            <a:chExt cx="98675" cy="81700"/>
          </a:xfrm>
        </p:grpSpPr>
        <p:sp>
          <p:nvSpPr>
            <p:cNvPr id="1154" name="Google Shape;1154;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6"/>
          <p:cNvGrpSpPr/>
          <p:nvPr/>
        </p:nvGrpSpPr>
        <p:grpSpPr>
          <a:xfrm>
            <a:off x="1927826" y="4064415"/>
            <a:ext cx="965351" cy="134611"/>
            <a:chOff x="4411970" y="2962952"/>
            <a:chExt cx="706544" cy="104212"/>
          </a:xfrm>
        </p:grpSpPr>
        <p:sp>
          <p:nvSpPr>
            <p:cNvPr id="1233" name="Google Shape;1233;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76"/>
          <p:cNvGrpSpPr/>
          <p:nvPr/>
        </p:nvGrpSpPr>
        <p:grpSpPr>
          <a:xfrm>
            <a:off x="1927826" y="3653329"/>
            <a:ext cx="960158" cy="289172"/>
            <a:chOff x="4411970" y="2726085"/>
            <a:chExt cx="643107" cy="193659"/>
          </a:xfrm>
        </p:grpSpPr>
        <p:sp>
          <p:nvSpPr>
            <p:cNvPr id="1238" name="Google Shape;1238;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6"/>
          <p:cNvGrpSpPr/>
          <p:nvPr/>
        </p:nvGrpSpPr>
        <p:grpSpPr>
          <a:xfrm>
            <a:off x="930718" y="3919439"/>
            <a:ext cx="833173" cy="259209"/>
            <a:chOff x="4411970" y="4340222"/>
            <a:chExt cx="779467" cy="242683"/>
          </a:xfrm>
        </p:grpSpPr>
        <p:sp>
          <p:nvSpPr>
            <p:cNvPr id="1242" name="Google Shape;1242;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6"/>
          <p:cNvGrpSpPr/>
          <p:nvPr/>
        </p:nvGrpSpPr>
        <p:grpSpPr>
          <a:xfrm>
            <a:off x="1927826" y="3315185"/>
            <a:ext cx="965160" cy="216230"/>
            <a:chOff x="4411970" y="2468674"/>
            <a:chExt cx="747317" cy="167425"/>
          </a:xfrm>
        </p:grpSpPr>
        <p:sp>
          <p:nvSpPr>
            <p:cNvPr id="1246" name="Google Shape;1246;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76"/>
          <p:cNvGrpSpPr/>
          <p:nvPr/>
        </p:nvGrpSpPr>
        <p:grpSpPr>
          <a:xfrm>
            <a:off x="926573" y="3219902"/>
            <a:ext cx="810451" cy="319148"/>
            <a:chOff x="4411970" y="3686602"/>
            <a:chExt cx="797845" cy="314215"/>
          </a:xfrm>
        </p:grpSpPr>
        <p:sp>
          <p:nvSpPr>
            <p:cNvPr id="1249" name="Google Shape;1249;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6"/>
          <p:cNvSpPr/>
          <p:nvPr/>
        </p:nvSpPr>
        <p:spPr>
          <a:xfrm>
            <a:off x="919422" y="362848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6"/>
          <p:cNvGrpSpPr/>
          <p:nvPr/>
        </p:nvGrpSpPr>
        <p:grpSpPr>
          <a:xfrm>
            <a:off x="926670" y="2974426"/>
            <a:ext cx="1970333" cy="208784"/>
            <a:chOff x="6336019" y="3733725"/>
            <a:chExt cx="2566206" cy="351310"/>
          </a:xfrm>
        </p:grpSpPr>
        <p:sp>
          <p:nvSpPr>
            <p:cNvPr id="1256" name="Google Shape;1256;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76"/>
          <p:cNvGrpSpPr/>
          <p:nvPr/>
        </p:nvGrpSpPr>
        <p:grpSpPr>
          <a:xfrm>
            <a:off x="1927826" y="4581981"/>
            <a:ext cx="946551" cy="153200"/>
            <a:chOff x="4404545" y="3301592"/>
            <a:chExt cx="782403" cy="129272"/>
          </a:xfrm>
        </p:grpSpPr>
        <p:sp>
          <p:nvSpPr>
            <p:cNvPr id="1261" name="Google Shape;1261;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76"/>
          <p:cNvGrpSpPr/>
          <p:nvPr/>
        </p:nvGrpSpPr>
        <p:grpSpPr>
          <a:xfrm>
            <a:off x="1927826" y="4320940"/>
            <a:ext cx="962257" cy="139127"/>
            <a:chOff x="4411970" y="3131459"/>
            <a:chExt cx="710520" cy="117397"/>
          </a:xfrm>
        </p:grpSpPr>
        <p:sp>
          <p:nvSpPr>
            <p:cNvPr id="1264" name="Google Shape;1264;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76" descr="Timeline background shape"/>
          <p:cNvSpPr/>
          <p:nvPr/>
        </p:nvSpPr>
        <p:spPr>
          <a:xfrm>
            <a:off x="1927826" y="4857095"/>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76"/>
          <p:cNvGrpSpPr/>
          <p:nvPr/>
        </p:nvGrpSpPr>
        <p:grpSpPr>
          <a:xfrm>
            <a:off x="927971" y="4255734"/>
            <a:ext cx="823838" cy="458988"/>
            <a:chOff x="4411970" y="1801825"/>
            <a:chExt cx="734586" cy="409262"/>
          </a:xfrm>
        </p:grpSpPr>
        <p:sp>
          <p:nvSpPr>
            <p:cNvPr id="1268" name="Google Shape;1268;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76"/>
          <p:cNvGrpSpPr/>
          <p:nvPr/>
        </p:nvGrpSpPr>
        <p:grpSpPr>
          <a:xfrm>
            <a:off x="927971" y="4804160"/>
            <a:ext cx="856348" cy="212039"/>
            <a:chOff x="4411970" y="2233974"/>
            <a:chExt cx="763574" cy="189068"/>
          </a:xfrm>
        </p:grpSpPr>
        <p:sp>
          <p:nvSpPr>
            <p:cNvPr id="1271" name="Google Shape;1271;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6"/>
          <p:cNvGrpSpPr/>
          <p:nvPr/>
        </p:nvGrpSpPr>
        <p:grpSpPr>
          <a:xfrm>
            <a:off x="3038167" y="2979496"/>
            <a:ext cx="511602" cy="511602"/>
            <a:chOff x="5681300" y="2527788"/>
            <a:chExt cx="805800" cy="805800"/>
          </a:xfrm>
        </p:grpSpPr>
        <p:sp>
          <p:nvSpPr>
            <p:cNvPr id="1274" name="Google Shape;1274;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6"/>
          <p:cNvGrpSpPr/>
          <p:nvPr/>
        </p:nvGrpSpPr>
        <p:grpSpPr>
          <a:xfrm>
            <a:off x="3035361" y="3746079"/>
            <a:ext cx="513021" cy="512935"/>
            <a:chOff x="4049800" y="640400"/>
            <a:chExt cx="858900" cy="858900"/>
          </a:xfrm>
        </p:grpSpPr>
        <p:sp>
          <p:nvSpPr>
            <p:cNvPr id="1277" name="Google Shape;1277;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6"/>
          <p:cNvGrpSpPr/>
          <p:nvPr/>
        </p:nvGrpSpPr>
        <p:grpSpPr>
          <a:xfrm>
            <a:off x="2952560" y="4397971"/>
            <a:ext cx="686489" cy="686585"/>
            <a:chOff x="5080188" y="927900"/>
            <a:chExt cx="961200" cy="961200"/>
          </a:xfrm>
        </p:grpSpPr>
        <p:sp>
          <p:nvSpPr>
            <p:cNvPr id="1280" name="Google Shape;1280;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76"/>
          <p:cNvGrpSpPr/>
          <p:nvPr/>
        </p:nvGrpSpPr>
        <p:grpSpPr>
          <a:xfrm>
            <a:off x="3735712" y="4490700"/>
            <a:ext cx="510373" cy="510937"/>
            <a:chOff x="7508249" y="1522825"/>
            <a:chExt cx="1326332" cy="1322987"/>
          </a:xfrm>
        </p:grpSpPr>
        <p:sp>
          <p:nvSpPr>
            <p:cNvPr id="1289" name="Google Shape;1289;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76"/>
          <p:cNvGrpSpPr/>
          <p:nvPr/>
        </p:nvGrpSpPr>
        <p:grpSpPr>
          <a:xfrm>
            <a:off x="4427305" y="4492105"/>
            <a:ext cx="492652" cy="503348"/>
            <a:chOff x="6039282" y="1042577"/>
            <a:chExt cx="734315" cy="731929"/>
          </a:xfrm>
        </p:grpSpPr>
        <p:sp>
          <p:nvSpPr>
            <p:cNvPr id="1300" name="Google Shape;1300;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6"/>
          <p:cNvGrpSpPr/>
          <p:nvPr/>
        </p:nvGrpSpPr>
        <p:grpSpPr>
          <a:xfrm>
            <a:off x="5067719" y="2988146"/>
            <a:ext cx="483304" cy="504902"/>
            <a:chOff x="1825800" y="1651625"/>
            <a:chExt cx="568125" cy="591775"/>
          </a:xfrm>
        </p:grpSpPr>
        <p:sp>
          <p:nvSpPr>
            <p:cNvPr id="1322" name="Google Shape;1322;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p:nvPr/>
        </p:nvSpPr>
        <p:spPr>
          <a:xfrm>
            <a:off x="7685307" y="4067318"/>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6"/>
          <p:cNvSpPr/>
          <p:nvPr/>
        </p:nvSpPr>
        <p:spPr>
          <a:xfrm>
            <a:off x="8001564" y="4096137"/>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7103678"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flipH="1">
            <a:off x="7411043" y="3417074"/>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221;p77">
            <a:extLst>
              <a:ext uri="{FF2B5EF4-FFF2-40B4-BE49-F238E27FC236}">
                <a16:creationId xmlns:a16="http://schemas.microsoft.com/office/drawing/2014/main" id="{648A0B6F-1941-1BF3-65F0-A646C7A1B893}"/>
              </a:ext>
            </a:extLst>
          </p:cNvPr>
          <p:cNvGrpSpPr/>
          <p:nvPr/>
        </p:nvGrpSpPr>
        <p:grpSpPr>
          <a:xfrm>
            <a:off x="8255798" y="157237"/>
            <a:ext cx="104231" cy="320340"/>
            <a:chOff x="7564426" y="3224343"/>
            <a:chExt cx="119985" cy="368801"/>
          </a:xfrm>
        </p:grpSpPr>
        <p:sp>
          <p:nvSpPr>
            <p:cNvPr id="5" name="Google Shape;3222;p77">
              <a:extLst>
                <a:ext uri="{FF2B5EF4-FFF2-40B4-BE49-F238E27FC236}">
                  <a16:creationId xmlns:a16="http://schemas.microsoft.com/office/drawing/2014/main" id="{CF251387-4AE3-F7A1-A8D3-D41FD52F6758}"/>
                </a:ext>
              </a:extLst>
            </p:cNvPr>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23;p77">
              <a:extLst>
                <a:ext uri="{FF2B5EF4-FFF2-40B4-BE49-F238E27FC236}">
                  <a16:creationId xmlns:a16="http://schemas.microsoft.com/office/drawing/2014/main" id="{58CCD424-DA7C-FEB3-26A2-A998E38282A0}"/>
                </a:ext>
              </a:extLst>
            </p:cNvPr>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224;p77">
            <a:extLst>
              <a:ext uri="{FF2B5EF4-FFF2-40B4-BE49-F238E27FC236}">
                <a16:creationId xmlns:a16="http://schemas.microsoft.com/office/drawing/2014/main" id="{99016E16-2784-36D8-F693-52EEFF42DE15}"/>
              </a:ext>
            </a:extLst>
          </p:cNvPr>
          <p:cNvGrpSpPr/>
          <p:nvPr/>
        </p:nvGrpSpPr>
        <p:grpSpPr>
          <a:xfrm>
            <a:off x="7955287" y="151338"/>
            <a:ext cx="189489" cy="332132"/>
            <a:chOff x="8370831" y="3202002"/>
            <a:chExt cx="218129" cy="382376"/>
          </a:xfrm>
        </p:grpSpPr>
        <p:sp>
          <p:nvSpPr>
            <p:cNvPr id="8" name="Google Shape;3225;p77">
              <a:extLst>
                <a:ext uri="{FF2B5EF4-FFF2-40B4-BE49-F238E27FC236}">
                  <a16:creationId xmlns:a16="http://schemas.microsoft.com/office/drawing/2014/main" id="{F6DA12D4-4379-CC0A-B5FF-E8EAA30F8660}"/>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6;p77">
              <a:extLst>
                <a:ext uri="{FF2B5EF4-FFF2-40B4-BE49-F238E27FC236}">
                  <a16:creationId xmlns:a16="http://schemas.microsoft.com/office/drawing/2014/main" id="{AD6843DB-DE03-3FFA-4D01-E92A416927ED}"/>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227;p77">
            <a:extLst>
              <a:ext uri="{FF2B5EF4-FFF2-40B4-BE49-F238E27FC236}">
                <a16:creationId xmlns:a16="http://schemas.microsoft.com/office/drawing/2014/main" id="{9E4C9838-FCE3-2F56-8E8F-176186E18DB0}"/>
              </a:ext>
            </a:extLst>
          </p:cNvPr>
          <p:cNvGrpSpPr/>
          <p:nvPr/>
        </p:nvGrpSpPr>
        <p:grpSpPr>
          <a:xfrm>
            <a:off x="8678676" y="562470"/>
            <a:ext cx="309429" cy="267000"/>
            <a:chOff x="6742064" y="3750480"/>
            <a:chExt cx="399315" cy="344560"/>
          </a:xfrm>
        </p:grpSpPr>
        <p:sp>
          <p:nvSpPr>
            <p:cNvPr id="11" name="Google Shape;3228;p77">
              <a:extLst>
                <a:ext uri="{FF2B5EF4-FFF2-40B4-BE49-F238E27FC236}">
                  <a16:creationId xmlns:a16="http://schemas.microsoft.com/office/drawing/2014/main" id="{FF8A7682-65C3-8ADF-3C98-A306BF004869}"/>
                </a:ext>
              </a:extLst>
            </p:cNvPr>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29;p77">
              <a:extLst>
                <a:ext uri="{FF2B5EF4-FFF2-40B4-BE49-F238E27FC236}">
                  <a16:creationId xmlns:a16="http://schemas.microsoft.com/office/drawing/2014/main" id="{27B75822-FB8E-3674-0CE3-A62AAB34A634}"/>
                </a:ext>
              </a:extLst>
            </p:cNvPr>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230;p77">
            <a:extLst>
              <a:ext uri="{FF2B5EF4-FFF2-40B4-BE49-F238E27FC236}">
                <a16:creationId xmlns:a16="http://schemas.microsoft.com/office/drawing/2014/main" id="{F21BE605-1FAD-345D-9D6E-B4C44CC1621E}"/>
              </a:ext>
            </a:extLst>
          </p:cNvPr>
          <p:cNvGrpSpPr/>
          <p:nvPr/>
        </p:nvGrpSpPr>
        <p:grpSpPr>
          <a:xfrm>
            <a:off x="8217695" y="913518"/>
            <a:ext cx="180437" cy="281608"/>
            <a:chOff x="7248525" y="3739696"/>
            <a:chExt cx="230531" cy="359790"/>
          </a:xfrm>
        </p:grpSpPr>
        <p:sp>
          <p:nvSpPr>
            <p:cNvPr id="14" name="Google Shape;3231;p77">
              <a:extLst>
                <a:ext uri="{FF2B5EF4-FFF2-40B4-BE49-F238E27FC236}">
                  <a16:creationId xmlns:a16="http://schemas.microsoft.com/office/drawing/2014/main" id="{DF8095DA-D417-015C-2E56-E97168A41FEE}"/>
                </a:ext>
              </a:extLst>
            </p:cNvPr>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32;p77">
              <a:extLst>
                <a:ext uri="{FF2B5EF4-FFF2-40B4-BE49-F238E27FC236}">
                  <a16:creationId xmlns:a16="http://schemas.microsoft.com/office/drawing/2014/main" id="{52694ABA-EED4-4C7E-8FC9-87C5DD3E726C}"/>
                </a:ext>
              </a:extLst>
            </p:cNvPr>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233;p77">
            <a:extLst>
              <a:ext uri="{FF2B5EF4-FFF2-40B4-BE49-F238E27FC236}">
                <a16:creationId xmlns:a16="http://schemas.microsoft.com/office/drawing/2014/main" id="{FE6BD6C0-F469-2F10-CBC0-2409BDB55135}"/>
              </a:ext>
            </a:extLst>
          </p:cNvPr>
          <p:cNvGrpSpPr/>
          <p:nvPr/>
        </p:nvGrpSpPr>
        <p:grpSpPr>
          <a:xfrm>
            <a:off x="8463614" y="556742"/>
            <a:ext cx="162896" cy="278710"/>
            <a:chOff x="7601242" y="3729267"/>
            <a:chExt cx="222566" cy="380803"/>
          </a:xfrm>
        </p:grpSpPr>
        <p:sp>
          <p:nvSpPr>
            <p:cNvPr id="17" name="Google Shape;3234;p77">
              <a:extLst>
                <a:ext uri="{FF2B5EF4-FFF2-40B4-BE49-F238E27FC236}">
                  <a16:creationId xmlns:a16="http://schemas.microsoft.com/office/drawing/2014/main" id="{347D9271-77CF-F87A-081B-CDCD328E169D}"/>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35;p77">
              <a:extLst>
                <a:ext uri="{FF2B5EF4-FFF2-40B4-BE49-F238E27FC236}">
                  <a16:creationId xmlns:a16="http://schemas.microsoft.com/office/drawing/2014/main" id="{6EE1BE03-950D-8317-8FE1-37039DDCEC4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236;p77">
            <a:extLst>
              <a:ext uri="{FF2B5EF4-FFF2-40B4-BE49-F238E27FC236}">
                <a16:creationId xmlns:a16="http://schemas.microsoft.com/office/drawing/2014/main" id="{2AA66602-2302-C96F-611C-3BBE04B72D13}"/>
              </a:ext>
            </a:extLst>
          </p:cNvPr>
          <p:cNvSpPr/>
          <p:nvPr/>
        </p:nvSpPr>
        <p:spPr>
          <a:xfrm>
            <a:off x="8429640" y="169099"/>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237;p77">
            <a:extLst>
              <a:ext uri="{FF2B5EF4-FFF2-40B4-BE49-F238E27FC236}">
                <a16:creationId xmlns:a16="http://schemas.microsoft.com/office/drawing/2014/main" id="{938662F4-EAE0-AA47-A146-E9D99675C6C8}"/>
              </a:ext>
            </a:extLst>
          </p:cNvPr>
          <p:cNvGrpSpPr/>
          <p:nvPr/>
        </p:nvGrpSpPr>
        <p:grpSpPr>
          <a:xfrm>
            <a:off x="7953260" y="557882"/>
            <a:ext cx="193543" cy="275990"/>
            <a:chOff x="8304647" y="3738687"/>
            <a:chExt cx="225076" cy="320956"/>
          </a:xfrm>
        </p:grpSpPr>
        <p:sp>
          <p:nvSpPr>
            <p:cNvPr id="21" name="Google Shape;3238;p77">
              <a:extLst>
                <a:ext uri="{FF2B5EF4-FFF2-40B4-BE49-F238E27FC236}">
                  <a16:creationId xmlns:a16="http://schemas.microsoft.com/office/drawing/2014/main" id="{1E5D040E-4660-8E12-87D7-F107B9AE202A}"/>
                </a:ext>
              </a:extLst>
            </p:cNvPr>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39;p77">
              <a:extLst>
                <a:ext uri="{FF2B5EF4-FFF2-40B4-BE49-F238E27FC236}">
                  <a16:creationId xmlns:a16="http://schemas.microsoft.com/office/drawing/2014/main" id="{8A739B36-A0A3-6365-9D41-F8107966768B}"/>
                </a:ext>
              </a:extLst>
            </p:cNvPr>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40;p77">
              <a:extLst>
                <a:ext uri="{FF2B5EF4-FFF2-40B4-BE49-F238E27FC236}">
                  <a16:creationId xmlns:a16="http://schemas.microsoft.com/office/drawing/2014/main" id="{0538A397-0378-6569-4EDE-C7CDD6B0FD05}"/>
                </a:ext>
              </a:extLst>
            </p:cNvPr>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41;p77">
            <a:extLst>
              <a:ext uri="{FF2B5EF4-FFF2-40B4-BE49-F238E27FC236}">
                <a16:creationId xmlns:a16="http://schemas.microsoft.com/office/drawing/2014/main" id="{DFB67313-D040-DA51-3943-8A270864A8E1}"/>
              </a:ext>
            </a:extLst>
          </p:cNvPr>
          <p:cNvGrpSpPr/>
          <p:nvPr/>
        </p:nvGrpSpPr>
        <p:grpSpPr>
          <a:xfrm>
            <a:off x="8225752" y="557882"/>
            <a:ext cx="178492" cy="275990"/>
            <a:chOff x="8615101" y="3738687"/>
            <a:chExt cx="207573" cy="320956"/>
          </a:xfrm>
        </p:grpSpPr>
        <p:sp>
          <p:nvSpPr>
            <p:cNvPr id="25" name="Google Shape;3242;p77">
              <a:extLst>
                <a:ext uri="{FF2B5EF4-FFF2-40B4-BE49-F238E27FC236}">
                  <a16:creationId xmlns:a16="http://schemas.microsoft.com/office/drawing/2014/main" id="{222B7B45-3737-DA4C-EC1A-81064694F041}"/>
                </a:ext>
              </a:extLst>
            </p:cNvPr>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43;p77">
              <a:extLst>
                <a:ext uri="{FF2B5EF4-FFF2-40B4-BE49-F238E27FC236}">
                  <a16:creationId xmlns:a16="http://schemas.microsoft.com/office/drawing/2014/main" id="{22FE8217-6345-D305-F0CD-B4A1BA68A03D}"/>
                </a:ext>
              </a:extLst>
            </p:cNvPr>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44;p77">
              <a:extLst>
                <a:ext uri="{FF2B5EF4-FFF2-40B4-BE49-F238E27FC236}">
                  <a16:creationId xmlns:a16="http://schemas.microsoft.com/office/drawing/2014/main" id="{2D52FC69-32BE-B82F-962B-19A664189093}"/>
                </a:ext>
              </a:extLst>
            </p:cNvPr>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245;p77">
            <a:extLst>
              <a:ext uri="{FF2B5EF4-FFF2-40B4-BE49-F238E27FC236}">
                <a16:creationId xmlns:a16="http://schemas.microsoft.com/office/drawing/2014/main" id="{6FB6E639-F58F-E9D6-18F5-8539E720BD3F}"/>
              </a:ext>
            </a:extLst>
          </p:cNvPr>
          <p:cNvSpPr/>
          <p:nvPr/>
        </p:nvSpPr>
        <p:spPr>
          <a:xfrm>
            <a:off x="8722192" y="14776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246;p77">
            <a:extLst>
              <a:ext uri="{FF2B5EF4-FFF2-40B4-BE49-F238E27FC236}">
                <a16:creationId xmlns:a16="http://schemas.microsoft.com/office/drawing/2014/main" id="{69EF82E7-1CC9-2ED0-A653-D8FB938C0EAF}"/>
              </a:ext>
            </a:extLst>
          </p:cNvPr>
          <p:cNvGrpSpPr/>
          <p:nvPr/>
        </p:nvGrpSpPr>
        <p:grpSpPr>
          <a:xfrm>
            <a:off x="6620457" y="679370"/>
            <a:ext cx="557671" cy="511283"/>
            <a:chOff x="6015419" y="3716859"/>
            <a:chExt cx="557671" cy="511283"/>
          </a:xfrm>
        </p:grpSpPr>
        <p:sp>
          <p:nvSpPr>
            <p:cNvPr id="30" name="Google Shape;3247;p77">
              <a:extLst>
                <a:ext uri="{FF2B5EF4-FFF2-40B4-BE49-F238E27FC236}">
                  <a16:creationId xmlns:a16="http://schemas.microsoft.com/office/drawing/2014/main" id="{9D6046E1-0D88-BBA5-D491-9D874CF497AC}"/>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248;p77">
              <a:extLst>
                <a:ext uri="{FF2B5EF4-FFF2-40B4-BE49-F238E27FC236}">
                  <a16:creationId xmlns:a16="http://schemas.microsoft.com/office/drawing/2014/main" id="{839C3C62-8DEA-4EBE-B6F3-3AA3E2BFF61C}"/>
                </a:ext>
              </a:extLst>
            </p:cNvPr>
            <p:cNvGrpSpPr/>
            <p:nvPr/>
          </p:nvGrpSpPr>
          <p:grpSpPr>
            <a:xfrm>
              <a:off x="6036094" y="3716980"/>
              <a:ext cx="529860" cy="510468"/>
              <a:chOff x="6036094" y="3716980"/>
              <a:chExt cx="529860" cy="510468"/>
            </a:xfrm>
          </p:grpSpPr>
          <p:sp>
            <p:nvSpPr>
              <p:cNvPr id="32" name="Google Shape;3249;p77">
                <a:extLst>
                  <a:ext uri="{FF2B5EF4-FFF2-40B4-BE49-F238E27FC236}">
                    <a16:creationId xmlns:a16="http://schemas.microsoft.com/office/drawing/2014/main" id="{0584D23A-6D2C-C272-3948-5BA770D31905}"/>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50;p77">
                <a:extLst>
                  <a:ext uri="{FF2B5EF4-FFF2-40B4-BE49-F238E27FC236}">
                    <a16:creationId xmlns:a16="http://schemas.microsoft.com/office/drawing/2014/main" id="{52669D91-A60D-6C2D-FD55-A5CE8D4CB4EF}"/>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1;p77">
                <a:extLst>
                  <a:ext uri="{FF2B5EF4-FFF2-40B4-BE49-F238E27FC236}">
                    <a16:creationId xmlns:a16="http://schemas.microsoft.com/office/drawing/2014/main" id="{7A753D46-49C6-5FDE-E30F-55BCB92CA80F}"/>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52;p77">
                <a:extLst>
                  <a:ext uri="{FF2B5EF4-FFF2-40B4-BE49-F238E27FC236}">
                    <a16:creationId xmlns:a16="http://schemas.microsoft.com/office/drawing/2014/main" id="{5B629862-6705-1C80-FFB6-FEA43ECA114E}"/>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53;p77">
                <a:extLst>
                  <a:ext uri="{FF2B5EF4-FFF2-40B4-BE49-F238E27FC236}">
                    <a16:creationId xmlns:a16="http://schemas.microsoft.com/office/drawing/2014/main" id="{75E68F6F-601E-5AAE-1D42-3034988573AC}"/>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54;p77">
                <a:extLst>
                  <a:ext uri="{FF2B5EF4-FFF2-40B4-BE49-F238E27FC236}">
                    <a16:creationId xmlns:a16="http://schemas.microsoft.com/office/drawing/2014/main" id="{C732F36B-34F1-C81A-BC89-8D1787C837B8}"/>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55;p77">
                <a:extLst>
                  <a:ext uri="{FF2B5EF4-FFF2-40B4-BE49-F238E27FC236}">
                    <a16:creationId xmlns:a16="http://schemas.microsoft.com/office/drawing/2014/main" id="{4024B5B3-090D-7E90-750F-AA08D049C258}"/>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6;p77">
                <a:extLst>
                  <a:ext uri="{FF2B5EF4-FFF2-40B4-BE49-F238E27FC236}">
                    <a16:creationId xmlns:a16="http://schemas.microsoft.com/office/drawing/2014/main" id="{A6165DF2-6BED-7C9A-AC30-DF963A09A8A4}"/>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57;p77">
                <a:extLst>
                  <a:ext uri="{FF2B5EF4-FFF2-40B4-BE49-F238E27FC236}">
                    <a16:creationId xmlns:a16="http://schemas.microsoft.com/office/drawing/2014/main" id="{5E56EEF5-CA41-F469-F5C5-724878BDE247}"/>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58;p77">
                <a:extLst>
                  <a:ext uri="{FF2B5EF4-FFF2-40B4-BE49-F238E27FC236}">
                    <a16:creationId xmlns:a16="http://schemas.microsoft.com/office/drawing/2014/main" id="{9F3B2A0F-A59E-63B0-D6C0-39FB831E6BD4}"/>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3259;p77">
            <a:extLst>
              <a:ext uri="{FF2B5EF4-FFF2-40B4-BE49-F238E27FC236}">
                <a16:creationId xmlns:a16="http://schemas.microsoft.com/office/drawing/2014/main" id="{6F2D1A12-43BB-084C-29F3-9BBCCB4B8DB7}"/>
              </a:ext>
            </a:extLst>
          </p:cNvPr>
          <p:cNvGrpSpPr/>
          <p:nvPr/>
        </p:nvGrpSpPr>
        <p:grpSpPr>
          <a:xfrm>
            <a:off x="7249342" y="36139"/>
            <a:ext cx="576302" cy="511871"/>
            <a:chOff x="6644304" y="3073628"/>
            <a:chExt cx="576302" cy="511871"/>
          </a:xfrm>
        </p:grpSpPr>
        <p:sp>
          <p:nvSpPr>
            <p:cNvPr id="43" name="Google Shape;3260;p77">
              <a:extLst>
                <a:ext uri="{FF2B5EF4-FFF2-40B4-BE49-F238E27FC236}">
                  <a16:creationId xmlns:a16="http://schemas.microsoft.com/office/drawing/2014/main" id="{624DCD4D-D6C3-392E-D498-A092820C173E}"/>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3261;p77">
              <a:extLst>
                <a:ext uri="{FF2B5EF4-FFF2-40B4-BE49-F238E27FC236}">
                  <a16:creationId xmlns:a16="http://schemas.microsoft.com/office/drawing/2014/main" id="{052DFB29-C80E-AE0C-00AF-D9117DCF00ED}"/>
                </a:ext>
              </a:extLst>
            </p:cNvPr>
            <p:cNvGrpSpPr/>
            <p:nvPr/>
          </p:nvGrpSpPr>
          <p:grpSpPr>
            <a:xfrm>
              <a:off x="6712169" y="3085440"/>
              <a:ext cx="481622" cy="494913"/>
              <a:chOff x="6712169" y="3085440"/>
              <a:chExt cx="481622" cy="494913"/>
            </a:xfrm>
          </p:grpSpPr>
          <p:sp>
            <p:nvSpPr>
              <p:cNvPr id="48" name="Google Shape;3262;p77">
                <a:extLst>
                  <a:ext uri="{FF2B5EF4-FFF2-40B4-BE49-F238E27FC236}">
                    <a16:creationId xmlns:a16="http://schemas.microsoft.com/office/drawing/2014/main" id="{3985B070-AC40-EB7E-8699-45685B107091}"/>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63;p77">
                <a:extLst>
                  <a:ext uri="{FF2B5EF4-FFF2-40B4-BE49-F238E27FC236}">
                    <a16:creationId xmlns:a16="http://schemas.microsoft.com/office/drawing/2014/main" id="{7AB454A6-79FC-D826-C6EF-25BCD083DE56}"/>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4;p77">
                <a:extLst>
                  <a:ext uri="{FF2B5EF4-FFF2-40B4-BE49-F238E27FC236}">
                    <a16:creationId xmlns:a16="http://schemas.microsoft.com/office/drawing/2014/main" id="{1E5CFAD3-AC22-9834-DEC0-6E7E812B3FA9}"/>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5;p77">
                <a:extLst>
                  <a:ext uri="{FF2B5EF4-FFF2-40B4-BE49-F238E27FC236}">
                    <a16:creationId xmlns:a16="http://schemas.microsoft.com/office/drawing/2014/main" id="{3323F874-60B8-74B8-211B-0E021FFA979E}"/>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66;p77">
                <a:extLst>
                  <a:ext uri="{FF2B5EF4-FFF2-40B4-BE49-F238E27FC236}">
                    <a16:creationId xmlns:a16="http://schemas.microsoft.com/office/drawing/2014/main" id="{CD6F93DD-05AF-D256-E9AE-1CEE5E9948EE}"/>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67;p77">
              <a:extLst>
                <a:ext uri="{FF2B5EF4-FFF2-40B4-BE49-F238E27FC236}">
                  <a16:creationId xmlns:a16="http://schemas.microsoft.com/office/drawing/2014/main" id="{041A89BC-34D0-B353-2C25-62EE1B31A408}"/>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68;p77">
              <a:extLst>
                <a:ext uri="{FF2B5EF4-FFF2-40B4-BE49-F238E27FC236}">
                  <a16:creationId xmlns:a16="http://schemas.microsoft.com/office/drawing/2014/main" id="{14E4437A-DE63-79B0-5668-36F4713337B6}"/>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69;p77">
              <a:extLst>
                <a:ext uri="{FF2B5EF4-FFF2-40B4-BE49-F238E27FC236}">
                  <a16:creationId xmlns:a16="http://schemas.microsoft.com/office/drawing/2014/main" id="{BAAB905B-444C-0D81-3593-31F75C8D4115}"/>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70;p77">
            <a:extLst>
              <a:ext uri="{FF2B5EF4-FFF2-40B4-BE49-F238E27FC236}">
                <a16:creationId xmlns:a16="http://schemas.microsoft.com/office/drawing/2014/main" id="{215BEB5A-DB94-5D4C-72EE-ED1119C9564E}"/>
              </a:ext>
            </a:extLst>
          </p:cNvPr>
          <p:cNvSpPr/>
          <p:nvPr/>
        </p:nvSpPr>
        <p:spPr>
          <a:xfrm>
            <a:off x="7593377" y="52768"/>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71;p77">
            <a:extLst>
              <a:ext uri="{FF2B5EF4-FFF2-40B4-BE49-F238E27FC236}">
                <a16:creationId xmlns:a16="http://schemas.microsoft.com/office/drawing/2014/main" id="{44F4B66F-D4E8-F920-029A-45C343373D2D}"/>
              </a:ext>
            </a:extLst>
          </p:cNvPr>
          <p:cNvGrpSpPr/>
          <p:nvPr/>
        </p:nvGrpSpPr>
        <p:grpSpPr>
          <a:xfrm>
            <a:off x="7257193" y="679134"/>
            <a:ext cx="560631" cy="511352"/>
            <a:chOff x="6652154" y="3716623"/>
            <a:chExt cx="560631" cy="511352"/>
          </a:xfrm>
        </p:grpSpPr>
        <p:sp>
          <p:nvSpPr>
            <p:cNvPr id="55" name="Google Shape;3272;p77">
              <a:extLst>
                <a:ext uri="{FF2B5EF4-FFF2-40B4-BE49-F238E27FC236}">
                  <a16:creationId xmlns:a16="http://schemas.microsoft.com/office/drawing/2014/main" id="{1F36DCC6-E671-01FD-E730-4FB5DEAA55A8}"/>
                </a:ext>
              </a:extLst>
            </p:cNvPr>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3273;p77">
              <a:extLst>
                <a:ext uri="{FF2B5EF4-FFF2-40B4-BE49-F238E27FC236}">
                  <a16:creationId xmlns:a16="http://schemas.microsoft.com/office/drawing/2014/main" id="{E1EE37F2-7A8E-DFBA-9DF8-72AE7E0D12C6}"/>
                </a:ext>
              </a:extLst>
            </p:cNvPr>
            <p:cNvGrpSpPr/>
            <p:nvPr/>
          </p:nvGrpSpPr>
          <p:grpSpPr>
            <a:xfrm>
              <a:off x="6669657" y="3716715"/>
              <a:ext cx="466779" cy="464290"/>
              <a:chOff x="6669657" y="3716715"/>
              <a:chExt cx="466779" cy="464290"/>
            </a:xfrm>
          </p:grpSpPr>
          <p:sp>
            <p:nvSpPr>
              <p:cNvPr id="57" name="Google Shape;3274;p77">
                <a:extLst>
                  <a:ext uri="{FF2B5EF4-FFF2-40B4-BE49-F238E27FC236}">
                    <a16:creationId xmlns:a16="http://schemas.microsoft.com/office/drawing/2014/main" id="{51F4C838-C76F-F04C-7D1C-754D1277EC95}"/>
                  </a:ext>
                </a:extLst>
              </p:cNvPr>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75;p77">
                <a:extLst>
                  <a:ext uri="{FF2B5EF4-FFF2-40B4-BE49-F238E27FC236}">
                    <a16:creationId xmlns:a16="http://schemas.microsoft.com/office/drawing/2014/main" id="{EE40EFD1-51A7-F12A-EE50-B015182E096C}"/>
                  </a:ext>
                </a:extLst>
              </p:cNvPr>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6;p77">
                <a:extLst>
                  <a:ext uri="{FF2B5EF4-FFF2-40B4-BE49-F238E27FC236}">
                    <a16:creationId xmlns:a16="http://schemas.microsoft.com/office/drawing/2014/main" id="{17A848BB-7FEF-28CE-529A-D659576B0C16}"/>
                  </a:ext>
                </a:extLst>
              </p:cNvPr>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77;p77">
                <a:extLst>
                  <a:ext uri="{FF2B5EF4-FFF2-40B4-BE49-F238E27FC236}">
                    <a16:creationId xmlns:a16="http://schemas.microsoft.com/office/drawing/2014/main" id="{7FBA7415-BBFD-565C-F221-6B2E4F885AC6}"/>
                  </a:ext>
                </a:extLst>
              </p:cNvPr>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8;p77">
                <a:extLst>
                  <a:ext uri="{FF2B5EF4-FFF2-40B4-BE49-F238E27FC236}">
                    <a16:creationId xmlns:a16="http://schemas.microsoft.com/office/drawing/2014/main" id="{61ABA8A8-00B9-C2C4-4B8F-818C649543D0}"/>
                  </a:ext>
                </a:extLst>
              </p:cNvPr>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9;p77">
                <a:extLst>
                  <a:ext uri="{FF2B5EF4-FFF2-40B4-BE49-F238E27FC236}">
                    <a16:creationId xmlns:a16="http://schemas.microsoft.com/office/drawing/2014/main" id="{1FFD09D1-3A06-B476-1403-F1DB2C6AD566}"/>
                  </a:ext>
                </a:extLst>
              </p:cNvPr>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0;p77">
                <a:extLst>
                  <a:ext uri="{FF2B5EF4-FFF2-40B4-BE49-F238E27FC236}">
                    <a16:creationId xmlns:a16="http://schemas.microsoft.com/office/drawing/2014/main" id="{A276B6EB-BAF3-DF66-13C0-104A527AC534}"/>
                  </a:ext>
                </a:extLst>
              </p:cNvPr>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281;p77">
                <a:extLst>
                  <a:ext uri="{FF2B5EF4-FFF2-40B4-BE49-F238E27FC236}">
                    <a16:creationId xmlns:a16="http://schemas.microsoft.com/office/drawing/2014/main" id="{1222DE42-2A68-87DA-BEDE-1E9D2EB1B5C7}"/>
                  </a:ext>
                </a:extLst>
              </p:cNvPr>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282;p77">
                <a:extLst>
                  <a:ext uri="{FF2B5EF4-FFF2-40B4-BE49-F238E27FC236}">
                    <a16:creationId xmlns:a16="http://schemas.microsoft.com/office/drawing/2014/main" id="{7F8779C7-08DB-35FD-8C08-036D5F65539C}"/>
                  </a:ext>
                </a:extLst>
              </p:cNvPr>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283;p77">
                <a:extLst>
                  <a:ext uri="{FF2B5EF4-FFF2-40B4-BE49-F238E27FC236}">
                    <a16:creationId xmlns:a16="http://schemas.microsoft.com/office/drawing/2014/main" id="{3797A943-23EE-9B32-8910-CB7DA35C43C3}"/>
                  </a:ext>
                </a:extLst>
              </p:cNvPr>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284;p77">
                <a:extLst>
                  <a:ext uri="{FF2B5EF4-FFF2-40B4-BE49-F238E27FC236}">
                    <a16:creationId xmlns:a16="http://schemas.microsoft.com/office/drawing/2014/main" id="{67FA1E0B-90DB-5904-3196-F02D28BDF527}"/>
                  </a:ext>
                </a:extLst>
              </p:cNvPr>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285;p77">
                <a:extLst>
                  <a:ext uri="{FF2B5EF4-FFF2-40B4-BE49-F238E27FC236}">
                    <a16:creationId xmlns:a16="http://schemas.microsoft.com/office/drawing/2014/main" id="{79125588-5396-FFF9-5640-EF778A2C061B}"/>
                  </a:ext>
                </a:extLst>
              </p:cNvPr>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286;p77">
                <a:extLst>
                  <a:ext uri="{FF2B5EF4-FFF2-40B4-BE49-F238E27FC236}">
                    <a16:creationId xmlns:a16="http://schemas.microsoft.com/office/drawing/2014/main" id="{35816CDC-5218-BAF1-9E63-7C58F041B7B6}"/>
                  </a:ext>
                </a:extLst>
              </p:cNvPr>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 name="Google Shape;3287;p77">
            <a:extLst>
              <a:ext uri="{FF2B5EF4-FFF2-40B4-BE49-F238E27FC236}">
                <a16:creationId xmlns:a16="http://schemas.microsoft.com/office/drawing/2014/main" id="{D5F4DBAB-27B2-3910-D392-638D90281BF3}"/>
              </a:ext>
            </a:extLst>
          </p:cNvPr>
          <p:cNvGrpSpPr/>
          <p:nvPr/>
        </p:nvGrpSpPr>
        <p:grpSpPr>
          <a:xfrm>
            <a:off x="8451284" y="960543"/>
            <a:ext cx="187557" cy="187557"/>
            <a:chOff x="8565775" y="671075"/>
            <a:chExt cx="441000" cy="441000"/>
          </a:xfrm>
        </p:grpSpPr>
        <p:sp>
          <p:nvSpPr>
            <p:cNvPr id="967" name="Google Shape;3288;p77">
              <a:extLst>
                <a:ext uri="{FF2B5EF4-FFF2-40B4-BE49-F238E27FC236}">
                  <a16:creationId xmlns:a16="http://schemas.microsoft.com/office/drawing/2014/main" id="{DBA86776-1702-18A5-1F64-A58435EF4A1C}"/>
                </a:ext>
              </a:extLst>
            </p:cNvPr>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289;p77">
              <a:extLst>
                <a:ext uri="{FF2B5EF4-FFF2-40B4-BE49-F238E27FC236}">
                  <a16:creationId xmlns:a16="http://schemas.microsoft.com/office/drawing/2014/main" id="{60AF35FC-6ABE-BF76-AFC7-72B17EAE1881}"/>
                </a:ext>
              </a:extLst>
            </p:cNvPr>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3290;p77">
            <a:extLst>
              <a:ext uri="{FF2B5EF4-FFF2-40B4-BE49-F238E27FC236}">
                <a16:creationId xmlns:a16="http://schemas.microsoft.com/office/drawing/2014/main" id="{E3D9EBA5-E7DB-BBA1-A31E-CD32E1831900}"/>
              </a:ext>
            </a:extLst>
          </p:cNvPr>
          <p:cNvSpPr/>
          <p:nvPr/>
        </p:nvSpPr>
        <p:spPr>
          <a:xfrm>
            <a:off x="8752498" y="95646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291;p77">
            <a:extLst>
              <a:ext uri="{FF2B5EF4-FFF2-40B4-BE49-F238E27FC236}">
                <a16:creationId xmlns:a16="http://schemas.microsoft.com/office/drawing/2014/main" id="{2DBB0A35-E813-A901-9902-6DF810867BC1}"/>
              </a:ext>
            </a:extLst>
          </p:cNvPr>
          <p:cNvSpPr/>
          <p:nvPr/>
        </p:nvSpPr>
        <p:spPr>
          <a:xfrm flipH="1">
            <a:off x="7960737" y="922919"/>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3292;p77">
            <a:extLst>
              <a:ext uri="{FF2B5EF4-FFF2-40B4-BE49-F238E27FC236}">
                <a16:creationId xmlns:a16="http://schemas.microsoft.com/office/drawing/2014/main" id="{C85F9E65-5DFF-AE32-6A64-B94ADE4743E3}"/>
              </a:ext>
            </a:extLst>
          </p:cNvPr>
          <p:cNvGrpSpPr/>
          <p:nvPr/>
        </p:nvGrpSpPr>
        <p:grpSpPr>
          <a:xfrm>
            <a:off x="6605139" y="38761"/>
            <a:ext cx="587871" cy="512373"/>
            <a:chOff x="6000100" y="3076250"/>
            <a:chExt cx="587871" cy="512373"/>
          </a:xfrm>
        </p:grpSpPr>
        <p:sp>
          <p:nvSpPr>
            <p:cNvPr id="972" name="Google Shape;3293;p77">
              <a:extLst>
                <a:ext uri="{FF2B5EF4-FFF2-40B4-BE49-F238E27FC236}">
                  <a16:creationId xmlns:a16="http://schemas.microsoft.com/office/drawing/2014/main" id="{6778BA3E-EE7B-36DA-3586-CFBF1E9E9805}"/>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3294;p77">
              <a:extLst>
                <a:ext uri="{FF2B5EF4-FFF2-40B4-BE49-F238E27FC236}">
                  <a16:creationId xmlns:a16="http://schemas.microsoft.com/office/drawing/2014/main" id="{3B2B80ED-BA29-6891-029F-AC13889DEBB6}"/>
                </a:ext>
              </a:extLst>
            </p:cNvPr>
            <p:cNvGrpSpPr/>
            <p:nvPr/>
          </p:nvGrpSpPr>
          <p:grpSpPr>
            <a:xfrm>
              <a:off x="6031360" y="3076713"/>
              <a:ext cx="539107" cy="480965"/>
              <a:chOff x="6031360" y="3076713"/>
              <a:chExt cx="539107" cy="480965"/>
            </a:xfrm>
          </p:grpSpPr>
          <p:sp>
            <p:nvSpPr>
              <p:cNvPr id="974" name="Google Shape;3295;p77">
                <a:extLst>
                  <a:ext uri="{FF2B5EF4-FFF2-40B4-BE49-F238E27FC236}">
                    <a16:creationId xmlns:a16="http://schemas.microsoft.com/office/drawing/2014/main" id="{C2A8F9E0-7D9B-1B3C-41D9-1C6867C01815}"/>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296;p77">
                <a:extLst>
                  <a:ext uri="{FF2B5EF4-FFF2-40B4-BE49-F238E27FC236}">
                    <a16:creationId xmlns:a16="http://schemas.microsoft.com/office/drawing/2014/main" id="{4C6549A3-DBC8-93E8-109D-C838B7DC0E3F}"/>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297;p77">
                <a:extLst>
                  <a:ext uri="{FF2B5EF4-FFF2-40B4-BE49-F238E27FC236}">
                    <a16:creationId xmlns:a16="http://schemas.microsoft.com/office/drawing/2014/main" id="{B834F821-84D5-F3AC-2424-314954333B5C}"/>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298;p77">
                <a:extLst>
                  <a:ext uri="{FF2B5EF4-FFF2-40B4-BE49-F238E27FC236}">
                    <a16:creationId xmlns:a16="http://schemas.microsoft.com/office/drawing/2014/main" id="{AD706E90-E0A4-3E9C-4F69-AF2573123D2B}"/>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299;p77">
                <a:extLst>
                  <a:ext uri="{FF2B5EF4-FFF2-40B4-BE49-F238E27FC236}">
                    <a16:creationId xmlns:a16="http://schemas.microsoft.com/office/drawing/2014/main" id="{0B25F65A-8649-F572-CEF2-3EFE50CA7070}"/>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300;p77">
                <a:extLst>
                  <a:ext uri="{FF2B5EF4-FFF2-40B4-BE49-F238E27FC236}">
                    <a16:creationId xmlns:a16="http://schemas.microsoft.com/office/drawing/2014/main" id="{41965B18-8457-025F-5802-B3988B6F8225}"/>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301;p77">
                <a:extLst>
                  <a:ext uri="{FF2B5EF4-FFF2-40B4-BE49-F238E27FC236}">
                    <a16:creationId xmlns:a16="http://schemas.microsoft.com/office/drawing/2014/main" id="{981DDC4B-5271-2A45-8F5A-944C2881529C}"/>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1338;p77">
            <a:extLst>
              <a:ext uri="{FF2B5EF4-FFF2-40B4-BE49-F238E27FC236}">
                <a16:creationId xmlns:a16="http://schemas.microsoft.com/office/drawing/2014/main" id="{9265377A-6053-B905-3BE6-3E7189962EB3}"/>
              </a:ext>
            </a:extLst>
          </p:cNvPr>
          <p:cNvGrpSpPr/>
          <p:nvPr/>
        </p:nvGrpSpPr>
        <p:grpSpPr>
          <a:xfrm>
            <a:off x="4022158" y="1651433"/>
            <a:ext cx="1794316" cy="993207"/>
            <a:chOff x="2654821" y="2311071"/>
            <a:chExt cx="2279715" cy="1262120"/>
          </a:xfrm>
        </p:grpSpPr>
        <p:grpSp>
          <p:nvGrpSpPr>
            <p:cNvPr id="982" name="Google Shape;1339;p77">
              <a:extLst>
                <a:ext uri="{FF2B5EF4-FFF2-40B4-BE49-F238E27FC236}">
                  <a16:creationId xmlns:a16="http://schemas.microsoft.com/office/drawing/2014/main" id="{E5ECBDAC-5423-AF6A-9B78-B75B2FC84777}"/>
                </a:ext>
              </a:extLst>
            </p:cNvPr>
            <p:cNvGrpSpPr/>
            <p:nvPr/>
          </p:nvGrpSpPr>
          <p:grpSpPr>
            <a:xfrm>
              <a:off x="4034269" y="2840745"/>
              <a:ext cx="40212" cy="36437"/>
              <a:chOff x="4293400" y="2574725"/>
              <a:chExt cx="84425" cy="80100"/>
            </a:xfrm>
          </p:grpSpPr>
          <p:sp>
            <p:nvSpPr>
              <p:cNvPr id="1572" name="Google Shape;1340;p77">
                <a:extLst>
                  <a:ext uri="{FF2B5EF4-FFF2-40B4-BE49-F238E27FC236}">
                    <a16:creationId xmlns:a16="http://schemas.microsoft.com/office/drawing/2014/main" id="{96C13AF1-EB29-9532-D9BC-A1C641E753EC}"/>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U"/>
              </a:p>
            </p:txBody>
          </p:sp>
          <p:sp>
            <p:nvSpPr>
              <p:cNvPr id="1573" name="Google Shape;1341;p77">
                <a:extLst>
                  <a:ext uri="{FF2B5EF4-FFF2-40B4-BE49-F238E27FC236}">
                    <a16:creationId xmlns:a16="http://schemas.microsoft.com/office/drawing/2014/main" id="{AB46FBFB-88F1-34B1-E6FB-979CCFDF1901}"/>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1342;p77">
              <a:extLst>
                <a:ext uri="{FF2B5EF4-FFF2-40B4-BE49-F238E27FC236}">
                  <a16:creationId xmlns:a16="http://schemas.microsoft.com/office/drawing/2014/main" id="{7851E32C-F87C-8265-6874-A1E7AAC5CC94}"/>
                </a:ext>
              </a:extLst>
            </p:cNvPr>
            <p:cNvGrpSpPr/>
            <p:nvPr/>
          </p:nvGrpSpPr>
          <p:grpSpPr>
            <a:xfrm>
              <a:off x="3894606" y="2334874"/>
              <a:ext cx="913198" cy="518984"/>
              <a:chOff x="4000175" y="1462675"/>
              <a:chExt cx="1917275" cy="1140875"/>
            </a:xfrm>
          </p:grpSpPr>
          <p:sp>
            <p:nvSpPr>
              <p:cNvPr id="1564" name="Google Shape;1343;p77">
                <a:extLst>
                  <a:ext uri="{FF2B5EF4-FFF2-40B4-BE49-F238E27FC236}">
                    <a16:creationId xmlns:a16="http://schemas.microsoft.com/office/drawing/2014/main" id="{9F4C8B8B-15E3-96CC-3D32-492FB8B9BC9E}"/>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U"/>
              </a:p>
            </p:txBody>
          </p:sp>
          <p:grpSp>
            <p:nvGrpSpPr>
              <p:cNvPr id="1565" name="Google Shape;1344;p77">
                <a:extLst>
                  <a:ext uri="{FF2B5EF4-FFF2-40B4-BE49-F238E27FC236}">
                    <a16:creationId xmlns:a16="http://schemas.microsoft.com/office/drawing/2014/main" id="{3EEE21B8-B4A4-C52D-3191-201801C4A463}"/>
                  </a:ext>
                </a:extLst>
              </p:cNvPr>
              <p:cNvGrpSpPr/>
              <p:nvPr/>
            </p:nvGrpSpPr>
            <p:grpSpPr>
              <a:xfrm>
                <a:off x="4000175" y="1462675"/>
                <a:ext cx="1917275" cy="1140875"/>
                <a:chOff x="4000175" y="1462675"/>
                <a:chExt cx="1917275" cy="1140875"/>
              </a:xfrm>
            </p:grpSpPr>
            <p:sp>
              <p:nvSpPr>
                <p:cNvPr id="1566" name="Google Shape;1345;p77">
                  <a:extLst>
                    <a:ext uri="{FF2B5EF4-FFF2-40B4-BE49-F238E27FC236}">
                      <a16:creationId xmlns:a16="http://schemas.microsoft.com/office/drawing/2014/main" id="{45E9CE60-5F76-79D2-9CBD-BF89451AD7C7}"/>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U"/>
                </a:p>
              </p:txBody>
            </p:sp>
            <p:sp>
              <p:nvSpPr>
                <p:cNvPr id="1567" name="Google Shape;1346;p77">
                  <a:extLst>
                    <a:ext uri="{FF2B5EF4-FFF2-40B4-BE49-F238E27FC236}">
                      <a16:creationId xmlns:a16="http://schemas.microsoft.com/office/drawing/2014/main" id="{C0612F0A-9223-B61C-7B94-63807FAADDF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347;p77">
                  <a:extLst>
                    <a:ext uri="{FF2B5EF4-FFF2-40B4-BE49-F238E27FC236}">
                      <a16:creationId xmlns:a16="http://schemas.microsoft.com/office/drawing/2014/main" id="{9C9A53D1-5B52-243D-A262-9FA29D42CE68}"/>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348;p77">
                  <a:extLst>
                    <a:ext uri="{FF2B5EF4-FFF2-40B4-BE49-F238E27FC236}">
                      <a16:creationId xmlns:a16="http://schemas.microsoft.com/office/drawing/2014/main" id="{93C2B61F-3740-21F0-D46C-7D2B6BFABE74}"/>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349;p77">
                  <a:extLst>
                    <a:ext uri="{FF2B5EF4-FFF2-40B4-BE49-F238E27FC236}">
                      <a16:creationId xmlns:a16="http://schemas.microsoft.com/office/drawing/2014/main" id="{E1550ED7-AA9B-2555-7EAC-88F4D3AE4F44}"/>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1" name="Google Shape;1350;p77">
                  <a:extLst>
                    <a:ext uri="{FF2B5EF4-FFF2-40B4-BE49-F238E27FC236}">
                      <a16:creationId xmlns:a16="http://schemas.microsoft.com/office/drawing/2014/main" id="{DF936DCE-7779-6C33-51CB-3E1D08A0ABEB}"/>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 name="Google Shape;1351;p77">
              <a:extLst>
                <a:ext uri="{FF2B5EF4-FFF2-40B4-BE49-F238E27FC236}">
                  <a16:creationId xmlns:a16="http://schemas.microsoft.com/office/drawing/2014/main" id="{79A42B6E-6037-F986-6207-5038743566C4}"/>
                </a:ext>
              </a:extLst>
            </p:cNvPr>
            <p:cNvGrpSpPr/>
            <p:nvPr/>
          </p:nvGrpSpPr>
          <p:grpSpPr>
            <a:xfrm>
              <a:off x="3875768" y="2846704"/>
              <a:ext cx="44796" cy="47366"/>
              <a:chOff x="3960625" y="2587825"/>
              <a:chExt cx="94050" cy="104125"/>
            </a:xfrm>
          </p:grpSpPr>
          <p:sp>
            <p:nvSpPr>
              <p:cNvPr id="1562" name="Google Shape;1352;p77">
                <a:extLst>
                  <a:ext uri="{FF2B5EF4-FFF2-40B4-BE49-F238E27FC236}">
                    <a16:creationId xmlns:a16="http://schemas.microsoft.com/office/drawing/2014/main" id="{DB48468D-073C-7CD3-F5A2-876D2D2D672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U"/>
              </a:p>
            </p:txBody>
          </p:sp>
          <p:sp>
            <p:nvSpPr>
              <p:cNvPr id="1563" name="Google Shape;1353;p77">
                <a:extLst>
                  <a:ext uri="{FF2B5EF4-FFF2-40B4-BE49-F238E27FC236}">
                    <a16:creationId xmlns:a16="http://schemas.microsoft.com/office/drawing/2014/main" id="{5AD0BEE2-7FA7-0B49-7C83-2F2EE27DF37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1354;p77">
              <a:extLst>
                <a:ext uri="{FF2B5EF4-FFF2-40B4-BE49-F238E27FC236}">
                  <a16:creationId xmlns:a16="http://schemas.microsoft.com/office/drawing/2014/main" id="{204C1DCC-8419-139C-59A0-6454F948DA80}"/>
                </a:ext>
              </a:extLst>
            </p:cNvPr>
            <p:cNvGrpSpPr/>
            <p:nvPr/>
          </p:nvGrpSpPr>
          <p:grpSpPr>
            <a:xfrm>
              <a:off x="3782759" y="2807162"/>
              <a:ext cx="82686" cy="85487"/>
              <a:chOff x="3765350" y="2500900"/>
              <a:chExt cx="173600" cy="187925"/>
            </a:xfrm>
          </p:grpSpPr>
          <p:sp>
            <p:nvSpPr>
              <p:cNvPr id="1556" name="Google Shape;1355;p77">
                <a:extLst>
                  <a:ext uri="{FF2B5EF4-FFF2-40B4-BE49-F238E27FC236}">
                    <a16:creationId xmlns:a16="http://schemas.microsoft.com/office/drawing/2014/main" id="{952A142D-AD18-A116-E6E0-39C93F056F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U"/>
              </a:p>
            </p:txBody>
          </p:sp>
          <p:sp>
            <p:nvSpPr>
              <p:cNvPr id="1557" name="Google Shape;1356;p77">
                <a:extLst>
                  <a:ext uri="{FF2B5EF4-FFF2-40B4-BE49-F238E27FC236}">
                    <a16:creationId xmlns:a16="http://schemas.microsoft.com/office/drawing/2014/main" id="{12979164-EEFA-84B8-9FCE-93C4959EDE90}"/>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357;p77">
                <a:extLst>
                  <a:ext uri="{FF2B5EF4-FFF2-40B4-BE49-F238E27FC236}">
                    <a16:creationId xmlns:a16="http://schemas.microsoft.com/office/drawing/2014/main" id="{2898093B-19B6-9986-4EE4-807FDD2CAF3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358;p77">
                <a:extLst>
                  <a:ext uri="{FF2B5EF4-FFF2-40B4-BE49-F238E27FC236}">
                    <a16:creationId xmlns:a16="http://schemas.microsoft.com/office/drawing/2014/main" id="{C7095FFE-069B-7C8C-8925-9107DED28B0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359;p77">
                <a:extLst>
                  <a:ext uri="{FF2B5EF4-FFF2-40B4-BE49-F238E27FC236}">
                    <a16:creationId xmlns:a16="http://schemas.microsoft.com/office/drawing/2014/main" id="{EED1A4B3-6E16-C169-181C-E6CF8B9C290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360;p77">
                <a:extLst>
                  <a:ext uri="{FF2B5EF4-FFF2-40B4-BE49-F238E27FC236}">
                    <a16:creationId xmlns:a16="http://schemas.microsoft.com/office/drawing/2014/main" id="{B76E7386-49CC-35AF-88F0-3EE64DFFA65A}"/>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1361;p77">
              <a:extLst>
                <a:ext uri="{FF2B5EF4-FFF2-40B4-BE49-F238E27FC236}">
                  <a16:creationId xmlns:a16="http://schemas.microsoft.com/office/drawing/2014/main" id="{80919AE3-B22C-26A9-3727-723089502D87}"/>
                </a:ext>
              </a:extLst>
            </p:cNvPr>
            <p:cNvGrpSpPr/>
            <p:nvPr/>
          </p:nvGrpSpPr>
          <p:grpSpPr>
            <a:xfrm>
              <a:off x="3775674" y="2798496"/>
              <a:ext cx="40545" cy="23564"/>
              <a:chOff x="3750475" y="2481850"/>
              <a:chExt cx="85125" cy="51800"/>
            </a:xfrm>
          </p:grpSpPr>
          <p:sp>
            <p:nvSpPr>
              <p:cNvPr id="1554" name="Google Shape;1362;p77">
                <a:extLst>
                  <a:ext uri="{FF2B5EF4-FFF2-40B4-BE49-F238E27FC236}">
                    <a16:creationId xmlns:a16="http://schemas.microsoft.com/office/drawing/2014/main" id="{19159EF6-E8B3-B94B-0BDA-2612AEB489FC}"/>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363;p77">
                <a:extLst>
                  <a:ext uri="{FF2B5EF4-FFF2-40B4-BE49-F238E27FC236}">
                    <a16:creationId xmlns:a16="http://schemas.microsoft.com/office/drawing/2014/main" id="{EEAC9725-BDF8-7450-DA49-F5060F9D95D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U"/>
              </a:p>
            </p:txBody>
          </p:sp>
        </p:grpSp>
        <p:grpSp>
          <p:nvGrpSpPr>
            <p:cNvPr id="987" name="Google Shape;1364;p77">
              <a:extLst>
                <a:ext uri="{FF2B5EF4-FFF2-40B4-BE49-F238E27FC236}">
                  <a16:creationId xmlns:a16="http://schemas.microsoft.com/office/drawing/2014/main" id="{5BCCFFAA-D65C-2EDD-B18A-62E6EE3FE160}"/>
                </a:ext>
              </a:extLst>
            </p:cNvPr>
            <p:cNvGrpSpPr/>
            <p:nvPr/>
          </p:nvGrpSpPr>
          <p:grpSpPr>
            <a:xfrm>
              <a:off x="3716946" y="2776024"/>
              <a:ext cx="81971" cy="76912"/>
              <a:chOff x="3627175" y="2432450"/>
              <a:chExt cx="172100" cy="169075"/>
            </a:xfrm>
          </p:grpSpPr>
          <p:sp>
            <p:nvSpPr>
              <p:cNvPr id="1551" name="Google Shape;1365;p77">
                <a:extLst>
                  <a:ext uri="{FF2B5EF4-FFF2-40B4-BE49-F238E27FC236}">
                    <a16:creationId xmlns:a16="http://schemas.microsoft.com/office/drawing/2014/main" id="{CF427FB2-2AE9-EB8D-DDB4-2341D03405B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366;p77">
                <a:extLst>
                  <a:ext uri="{FF2B5EF4-FFF2-40B4-BE49-F238E27FC236}">
                    <a16:creationId xmlns:a16="http://schemas.microsoft.com/office/drawing/2014/main" id="{8209B298-1B53-EF43-0A69-D09F48C07279}"/>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U"/>
              </a:p>
            </p:txBody>
          </p:sp>
          <p:sp>
            <p:nvSpPr>
              <p:cNvPr id="1553" name="Google Shape;1367;p77">
                <a:extLst>
                  <a:ext uri="{FF2B5EF4-FFF2-40B4-BE49-F238E27FC236}">
                    <a16:creationId xmlns:a16="http://schemas.microsoft.com/office/drawing/2014/main" id="{FC28EA9D-966E-15C9-E4DC-0C1709492395}"/>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U"/>
              </a:p>
            </p:txBody>
          </p:sp>
        </p:grpSp>
        <p:grpSp>
          <p:nvGrpSpPr>
            <p:cNvPr id="988" name="Google Shape;1368;p77">
              <a:extLst>
                <a:ext uri="{FF2B5EF4-FFF2-40B4-BE49-F238E27FC236}">
                  <a16:creationId xmlns:a16="http://schemas.microsoft.com/office/drawing/2014/main" id="{4ADE5313-D548-4A76-7FC9-F9B44EDE3E43}"/>
                </a:ext>
              </a:extLst>
            </p:cNvPr>
            <p:cNvGrpSpPr/>
            <p:nvPr/>
          </p:nvGrpSpPr>
          <p:grpSpPr>
            <a:xfrm>
              <a:off x="3685682" y="2845624"/>
              <a:ext cx="29311" cy="45055"/>
              <a:chOff x="3561536" y="2585450"/>
              <a:chExt cx="61539" cy="99045"/>
            </a:xfrm>
          </p:grpSpPr>
          <p:sp>
            <p:nvSpPr>
              <p:cNvPr id="1549" name="Google Shape;1369;p77">
                <a:extLst>
                  <a:ext uri="{FF2B5EF4-FFF2-40B4-BE49-F238E27FC236}">
                    <a16:creationId xmlns:a16="http://schemas.microsoft.com/office/drawing/2014/main" id="{9ACC5DA8-5DFE-DC5B-FA7C-B5216F7B819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370;p77">
                <a:extLst>
                  <a:ext uri="{FF2B5EF4-FFF2-40B4-BE49-F238E27FC236}">
                    <a16:creationId xmlns:a16="http://schemas.microsoft.com/office/drawing/2014/main" id="{C2AB5DFC-123F-E1ED-5419-9D563D426DA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U"/>
              </a:p>
            </p:txBody>
          </p:sp>
        </p:grpSp>
        <p:grpSp>
          <p:nvGrpSpPr>
            <p:cNvPr id="989" name="Google Shape;1371;p77">
              <a:extLst>
                <a:ext uri="{FF2B5EF4-FFF2-40B4-BE49-F238E27FC236}">
                  <a16:creationId xmlns:a16="http://schemas.microsoft.com/office/drawing/2014/main" id="{A408DC14-F486-D7FE-08A4-577657A88753}"/>
                </a:ext>
              </a:extLst>
            </p:cNvPr>
            <p:cNvGrpSpPr/>
            <p:nvPr/>
          </p:nvGrpSpPr>
          <p:grpSpPr>
            <a:xfrm>
              <a:off x="3849905" y="2572252"/>
              <a:ext cx="74339" cy="119559"/>
              <a:chOff x="3906325" y="1984500"/>
              <a:chExt cx="156075" cy="262825"/>
            </a:xfrm>
          </p:grpSpPr>
          <p:sp>
            <p:nvSpPr>
              <p:cNvPr id="1547" name="Google Shape;1372;p77">
                <a:extLst>
                  <a:ext uri="{FF2B5EF4-FFF2-40B4-BE49-F238E27FC236}">
                    <a16:creationId xmlns:a16="http://schemas.microsoft.com/office/drawing/2014/main" id="{DE66D011-964C-9A9B-2DD8-507EB00FAA9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U"/>
              </a:p>
            </p:txBody>
          </p:sp>
          <p:sp>
            <p:nvSpPr>
              <p:cNvPr id="1548" name="Google Shape;1373;p77">
                <a:extLst>
                  <a:ext uri="{FF2B5EF4-FFF2-40B4-BE49-F238E27FC236}">
                    <a16:creationId xmlns:a16="http://schemas.microsoft.com/office/drawing/2014/main" id="{AAF41077-23AD-C478-BA74-DB5BBB474F2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1374;p77">
              <a:extLst>
                <a:ext uri="{FF2B5EF4-FFF2-40B4-BE49-F238E27FC236}">
                  <a16:creationId xmlns:a16="http://schemas.microsoft.com/office/drawing/2014/main" id="{C65CF2E3-488D-8468-80C6-48FADCEEE073}"/>
                </a:ext>
              </a:extLst>
            </p:cNvPr>
            <p:cNvGrpSpPr/>
            <p:nvPr/>
          </p:nvGrpSpPr>
          <p:grpSpPr>
            <a:xfrm>
              <a:off x="2654821" y="2414345"/>
              <a:ext cx="667570" cy="558731"/>
              <a:chOff x="1397225" y="1637375"/>
              <a:chExt cx="1401575" cy="1228250"/>
            </a:xfrm>
          </p:grpSpPr>
          <p:sp>
            <p:nvSpPr>
              <p:cNvPr id="1543" name="Google Shape;1375;p77">
                <a:extLst>
                  <a:ext uri="{FF2B5EF4-FFF2-40B4-BE49-F238E27FC236}">
                    <a16:creationId xmlns:a16="http://schemas.microsoft.com/office/drawing/2014/main" id="{2D95A47C-5A95-C5BC-5E74-99869F1BB7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U"/>
              </a:p>
            </p:txBody>
          </p:sp>
          <p:grpSp>
            <p:nvGrpSpPr>
              <p:cNvPr id="1544" name="Google Shape;1376;p77">
                <a:extLst>
                  <a:ext uri="{FF2B5EF4-FFF2-40B4-BE49-F238E27FC236}">
                    <a16:creationId xmlns:a16="http://schemas.microsoft.com/office/drawing/2014/main" id="{4D686A91-36E6-0583-4805-764344E6330A}"/>
                  </a:ext>
                </a:extLst>
              </p:cNvPr>
              <p:cNvGrpSpPr/>
              <p:nvPr/>
            </p:nvGrpSpPr>
            <p:grpSpPr>
              <a:xfrm>
                <a:off x="1397225" y="1637375"/>
                <a:ext cx="1398775" cy="1228250"/>
                <a:chOff x="1397225" y="1637375"/>
                <a:chExt cx="1398775" cy="1228250"/>
              </a:xfrm>
            </p:grpSpPr>
            <p:sp>
              <p:nvSpPr>
                <p:cNvPr id="1545" name="Google Shape;1377;p77">
                  <a:extLst>
                    <a:ext uri="{FF2B5EF4-FFF2-40B4-BE49-F238E27FC236}">
                      <a16:creationId xmlns:a16="http://schemas.microsoft.com/office/drawing/2014/main" id="{F69CDF15-8547-415F-89BB-2CA0FF3FA50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378;p77">
                  <a:extLst>
                    <a:ext uri="{FF2B5EF4-FFF2-40B4-BE49-F238E27FC236}">
                      <a16:creationId xmlns:a16="http://schemas.microsoft.com/office/drawing/2014/main" id="{1404CFD4-97EF-253C-0E09-207039D0D7FE}"/>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1" name="Google Shape;1379;p77">
              <a:extLst>
                <a:ext uri="{FF2B5EF4-FFF2-40B4-BE49-F238E27FC236}">
                  <a16:creationId xmlns:a16="http://schemas.microsoft.com/office/drawing/2014/main" id="{1AEE5729-E313-F1A9-B7EE-F42E2F08A1BE}"/>
                </a:ext>
              </a:extLst>
            </p:cNvPr>
            <p:cNvGrpSpPr/>
            <p:nvPr/>
          </p:nvGrpSpPr>
          <p:grpSpPr>
            <a:xfrm>
              <a:off x="3230417" y="3103734"/>
              <a:ext cx="282982" cy="280332"/>
              <a:chOff x="2605700" y="3152850"/>
              <a:chExt cx="594125" cy="616250"/>
            </a:xfrm>
          </p:grpSpPr>
          <p:sp>
            <p:nvSpPr>
              <p:cNvPr id="1541" name="Google Shape;1380;p77">
                <a:extLst>
                  <a:ext uri="{FF2B5EF4-FFF2-40B4-BE49-F238E27FC236}">
                    <a16:creationId xmlns:a16="http://schemas.microsoft.com/office/drawing/2014/main" id="{DD52BB46-48CF-EF7A-3E7F-7455D876E0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U"/>
              </a:p>
            </p:txBody>
          </p:sp>
          <p:sp>
            <p:nvSpPr>
              <p:cNvPr id="1542" name="Google Shape;1381;p77">
                <a:extLst>
                  <a:ext uri="{FF2B5EF4-FFF2-40B4-BE49-F238E27FC236}">
                    <a16:creationId xmlns:a16="http://schemas.microsoft.com/office/drawing/2014/main" id="{8F7FF271-6D7B-A432-A451-12A529DC2EB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992" name="Google Shape;1382;p77">
              <a:extLst>
                <a:ext uri="{FF2B5EF4-FFF2-40B4-BE49-F238E27FC236}">
                  <a16:creationId xmlns:a16="http://schemas.microsoft.com/office/drawing/2014/main" id="{BB254EE2-FA25-E8CC-386B-D7C2995CFC9F}"/>
                </a:ext>
              </a:extLst>
            </p:cNvPr>
            <p:cNvGrpSpPr/>
            <p:nvPr/>
          </p:nvGrpSpPr>
          <p:grpSpPr>
            <a:xfrm>
              <a:off x="3265985" y="3226989"/>
              <a:ext cx="87151" cy="346202"/>
              <a:chOff x="2680375" y="3423800"/>
              <a:chExt cx="182975" cy="761050"/>
            </a:xfrm>
          </p:grpSpPr>
          <p:sp>
            <p:nvSpPr>
              <p:cNvPr id="1539" name="Google Shape;1383;p77">
                <a:extLst>
                  <a:ext uri="{FF2B5EF4-FFF2-40B4-BE49-F238E27FC236}">
                    <a16:creationId xmlns:a16="http://schemas.microsoft.com/office/drawing/2014/main" id="{53ED1016-4302-784F-034D-FAE96992E66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U"/>
              </a:p>
            </p:txBody>
          </p:sp>
          <p:sp>
            <p:nvSpPr>
              <p:cNvPr id="1540" name="Google Shape;1384;p77">
                <a:extLst>
                  <a:ext uri="{FF2B5EF4-FFF2-40B4-BE49-F238E27FC236}">
                    <a16:creationId xmlns:a16="http://schemas.microsoft.com/office/drawing/2014/main" id="{64FA7875-4523-048E-C208-ED7920CBD649}"/>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1385;p77">
              <a:extLst>
                <a:ext uri="{FF2B5EF4-FFF2-40B4-BE49-F238E27FC236}">
                  <a16:creationId xmlns:a16="http://schemas.microsoft.com/office/drawing/2014/main" id="{A84CE93D-08D5-91B0-C510-E40F6DFA1020}"/>
                </a:ext>
              </a:extLst>
            </p:cNvPr>
            <p:cNvGrpSpPr/>
            <p:nvPr/>
          </p:nvGrpSpPr>
          <p:grpSpPr>
            <a:xfrm>
              <a:off x="3855466" y="3289811"/>
              <a:ext cx="112514" cy="94210"/>
              <a:chOff x="3918000" y="3561900"/>
              <a:chExt cx="236225" cy="207100"/>
            </a:xfrm>
          </p:grpSpPr>
          <p:sp>
            <p:nvSpPr>
              <p:cNvPr id="1537" name="Google Shape;1386;p77">
                <a:extLst>
                  <a:ext uri="{FF2B5EF4-FFF2-40B4-BE49-F238E27FC236}">
                    <a16:creationId xmlns:a16="http://schemas.microsoft.com/office/drawing/2014/main" id="{376E92D1-356D-897D-B408-7785525D5C98}"/>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U"/>
              </a:p>
            </p:txBody>
          </p:sp>
          <p:sp>
            <p:nvSpPr>
              <p:cNvPr id="1538" name="Google Shape;1387;p77">
                <a:extLst>
                  <a:ext uri="{FF2B5EF4-FFF2-40B4-BE49-F238E27FC236}">
                    <a16:creationId xmlns:a16="http://schemas.microsoft.com/office/drawing/2014/main" id="{8DE0EA92-93B6-5E13-E81D-7AAAD1D26C9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1388;p77">
              <a:extLst>
                <a:ext uri="{FF2B5EF4-FFF2-40B4-BE49-F238E27FC236}">
                  <a16:creationId xmlns:a16="http://schemas.microsoft.com/office/drawing/2014/main" id="{5A4FDACC-5EAE-A102-A017-31FF2C54DE1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389;p77">
              <a:extLst>
                <a:ext uri="{FF2B5EF4-FFF2-40B4-BE49-F238E27FC236}">
                  <a16:creationId xmlns:a16="http://schemas.microsoft.com/office/drawing/2014/main" id="{C6DBE37D-F5FD-EC4F-9B53-8F4093657FA4}"/>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390;p77">
              <a:extLst>
                <a:ext uri="{FF2B5EF4-FFF2-40B4-BE49-F238E27FC236}">
                  <a16:creationId xmlns:a16="http://schemas.microsoft.com/office/drawing/2014/main" id="{E0814A59-B35E-CC0B-DE98-962F06CFFECA}"/>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997" name="Google Shape;1391;p77">
              <a:extLst>
                <a:ext uri="{FF2B5EF4-FFF2-40B4-BE49-F238E27FC236}">
                  <a16:creationId xmlns:a16="http://schemas.microsoft.com/office/drawing/2014/main" id="{E1AF2D70-F304-0CA3-3432-E25090261514}"/>
                </a:ext>
              </a:extLst>
            </p:cNvPr>
            <p:cNvGrpSpPr/>
            <p:nvPr/>
          </p:nvGrpSpPr>
          <p:grpSpPr>
            <a:xfrm>
              <a:off x="2905224" y="2311071"/>
              <a:ext cx="596721" cy="528992"/>
              <a:chOff x="1922950" y="1410350"/>
              <a:chExt cx="1252825" cy="1162875"/>
            </a:xfrm>
          </p:grpSpPr>
          <p:sp>
            <p:nvSpPr>
              <p:cNvPr id="1521" name="Google Shape;1392;p77">
                <a:extLst>
                  <a:ext uri="{FF2B5EF4-FFF2-40B4-BE49-F238E27FC236}">
                    <a16:creationId xmlns:a16="http://schemas.microsoft.com/office/drawing/2014/main" id="{43A1B82D-69CD-1EF0-7934-EB5CE01CF196}"/>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393;p77">
                <a:extLst>
                  <a:ext uri="{FF2B5EF4-FFF2-40B4-BE49-F238E27FC236}">
                    <a16:creationId xmlns:a16="http://schemas.microsoft.com/office/drawing/2014/main" id="{F7719E32-9B6B-B176-D4FB-28AAAA51A3AA}"/>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394;p77">
                <a:extLst>
                  <a:ext uri="{FF2B5EF4-FFF2-40B4-BE49-F238E27FC236}">
                    <a16:creationId xmlns:a16="http://schemas.microsoft.com/office/drawing/2014/main" id="{18A71A51-ECAA-D9B7-9486-F7F1ECDD828D}"/>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395;p77">
                <a:extLst>
                  <a:ext uri="{FF2B5EF4-FFF2-40B4-BE49-F238E27FC236}">
                    <a16:creationId xmlns:a16="http://schemas.microsoft.com/office/drawing/2014/main" id="{C13842AB-6384-565B-0951-30D866ED8F5B}"/>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396;p77">
                <a:extLst>
                  <a:ext uri="{FF2B5EF4-FFF2-40B4-BE49-F238E27FC236}">
                    <a16:creationId xmlns:a16="http://schemas.microsoft.com/office/drawing/2014/main" id="{25C89098-26F1-EED1-F2C3-1149AF79D42A}"/>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397;p77">
                <a:extLst>
                  <a:ext uri="{FF2B5EF4-FFF2-40B4-BE49-F238E27FC236}">
                    <a16:creationId xmlns:a16="http://schemas.microsoft.com/office/drawing/2014/main" id="{5093C59F-C6CF-ABDE-13C5-F538A95A75B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398;p77">
                <a:extLst>
                  <a:ext uri="{FF2B5EF4-FFF2-40B4-BE49-F238E27FC236}">
                    <a16:creationId xmlns:a16="http://schemas.microsoft.com/office/drawing/2014/main" id="{BDFF63DE-010D-ABA6-A393-B3F8FF22E08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399;p77">
                <a:extLst>
                  <a:ext uri="{FF2B5EF4-FFF2-40B4-BE49-F238E27FC236}">
                    <a16:creationId xmlns:a16="http://schemas.microsoft.com/office/drawing/2014/main" id="{5D670531-A921-6CA5-F431-ECEEABF81A9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400;p77">
                <a:extLst>
                  <a:ext uri="{FF2B5EF4-FFF2-40B4-BE49-F238E27FC236}">
                    <a16:creationId xmlns:a16="http://schemas.microsoft.com/office/drawing/2014/main" id="{617157C8-F051-321A-2F04-4753702F63B8}"/>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401;p77">
                <a:extLst>
                  <a:ext uri="{FF2B5EF4-FFF2-40B4-BE49-F238E27FC236}">
                    <a16:creationId xmlns:a16="http://schemas.microsoft.com/office/drawing/2014/main" id="{10CEC93D-90DE-B92E-ADE7-763849BE274E}"/>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402;p77">
                <a:extLst>
                  <a:ext uri="{FF2B5EF4-FFF2-40B4-BE49-F238E27FC236}">
                    <a16:creationId xmlns:a16="http://schemas.microsoft.com/office/drawing/2014/main" id="{2574B081-473F-5911-AB3A-AA4426842CF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403;p77">
                <a:extLst>
                  <a:ext uri="{FF2B5EF4-FFF2-40B4-BE49-F238E27FC236}">
                    <a16:creationId xmlns:a16="http://schemas.microsoft.com/office/drawing/2014/main" id="{8400F143-1854-07FC-8A36-537019387507}"/>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404;p77">
                <a:extLst>
                  <a:ext uri="{FF2B5EF4-FFF2-40B4-BE49-F238E27FC236}">
                    <a16:creationId xmlns:a16="http://schemas.microsoft.com/office/drawing/2014/main" id="{F001F5EB-F7FB-37DE-A600-5C766481AC0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405;p77">
                <a:extLst>
                  <a:ext uri="{FF2B5EF4-FFF2-40B4-BE49-F238E27FC236}">
                    <a16:creationId xmlns:a16="http://schemas.microsoft.com/office/drawing/2014/main" id="{47336257-05AA-5D40-E58F-0E3988D6D543}"/>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406;p77">
                <a:extLst>
                  <a:ext uri="{FF2B5EF4-FFF2-40B4-BE49-F238E27FC236}">
                    <a16:creationId xmlns:a16="http://schemas.microsoft.com/office/drawing/2014/main" id="{529972F5-9CCA-5953-19D3-8A88F981D302}"/>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407;p77">
                <a:extLst>
                  <a:ext uri="{FF2B5EF4-FFF2-40B4-BE49-F238E27FC236}">
                    <a16:creationId xmlns:a16="http://schemas.microsoft.com/office/drawing/2014/main" id="{BEF7B14E-0D97-F00B-ECAB-3D0D78CED54D}"/>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998" name="Google Shape;1408;p77">
              <a:extLst>
                <a:ext uri="{FF2B5EF4-FFF2-40B4-BE49-F238E27FC236}">
                  <a16:creationId xmlns:a16="http://schemas.microsoft.com/office/drawing/2014/main" id="{5F605AC2-00F2-687C-B657-5187DAB5C292}"/>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409;p77">
              <a:extLst>
                <a:ext uri="{FF2B5EF4-FFF2-40B4-BE49-F238E27FC236}">
                  <a16:creationId xmlns:a16="http://schemas.microsoft.com/office/drawing/2014/main" id="{6CEADF57-1574-A619-0A9B-DA530509DE71}"/>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410;p77">
              <a:extLst>
                <a:ext uri="{FF2B5EF4-FFF2-40B4-BE49-F238E27FC236}">
                  <a16:creationId xmlns:a16="http://schemas.microsoft.com/office/drawing/2014/main" id="{69CE1808-49CA-6174-B9B9-581C0073976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411;p77">
              <a:extLst>
                <a:ext uri="{FF2B5EF4-FFF2-40B4-BE49-F238E27FC236}">
                  <a16:creationId xmlns:a16="http://schemas.microsoft.com/office/drawing/2014/main" id="{8D002E94-09EE-96BD-86A7-3B903AF558D6}"/>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412;p77">
              <a:extLst>
                <a:ext uri="{FF2B5EF4-FFF2-40B4-BE49-F238E27FC236}">
                  <a16:creationId xmlns:a16="http://schemas.microsoft.com/office/drawing/2014/main" id="{A41BB61D-3AA5-D4B5-E37C-AE1687466063}"/>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413;p77">
              <a:extLst>
                <a:ext uri="{FF2B5EF4-FFF2-40B4-BE49-F238E27FC236}">
                  <a16:creationId xmlns:a16="http://schemas.microsoft.com/office/drawing/2014/main" id="{50FEC503-05D3-19E3-C1E8-DAB6DC13DBC7}"/>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414;p77">
              <a:extLst>
                <a:ext uri="{FF2B5EF4-FFF2-40B4-BE49-F238E27FC236}">
                  <a16:creationId xmlns:a16="http://schemas.microsoft.com/office/drawing/2014/main" id="{640061CA-463F-4567-6A89-DA9DD2DF06C6}"/>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415;p77">
              <a:extLst>
                <a:ext uri="{FF2B5EF4-FFF2-40B4-BE49-F238E27FC236}">
                  <a16:creationId xmlns:a16="http://schemas.microsoft.com/office/drawing/2014/main" id="{0FBE87BF-0CD7-3286-9C0F-31A269526D02}"/>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416;p77">
              <a:extLst>
                <a:ext uri="{FF2B5EF4-FFF2-40B4-BE49-F238E27FC236}">
                  <a16:creationId xmlns:a16="http://schemas.microsoft.com/office/drawing/2014/main" id="{F86EFE13-6032-83D8-A3DE-F65A0EFA71D0}"/>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417;p77">
              <a:extLst>
                <a:ext uri="{FF2B5EF4-FFF2-40B4-BE49-F238E27FC236}">
                  <a16:creationId xmlns:a16="http://schemas.microsoft.com/office/drawing/2014/main" id="{0C9704CD-372D-7120-0A8D-A111C54688DD}"/>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418;p77">
              <a:extLst>
                <a:ext uri="{FF2B5EF4-FFF2-40B4-BE49-F238E27FC236}">
                  <a16:creationId xmlns:a16="http://schemas.microsoft.com/office/drawing/2014/main" id="{863A577F-A385-6A25-0D12-62BBC9BBE31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419;p77">
              <a:extLst>
                <a:ext uri="{FF2B5EF4-FFF2-40B4-BE49-F238E27FC236}">
                  <a16:creationId xmlns:a16="http://schemas.microsoft.com/office/drawing/2014/main" id="{EC3F7561-8073-29A0-1827-0DF939394A87}"/>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420;p77">
              <a:extLst>
                <a:ext uri="{FF2B5EF4-FFF2-40B4-BE49-F238E27FC236}">
                  <a16:creationId xmlns:a16="http://schemas.microsoft.com/office/drawing/2014/main" id="{CC869169-52D6-9A83-8DBE-4F1E5BC4DE7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421;p77">
              <a:extLst>
                <a:ext uri="{FF2B5EF4-FFF2-40B4-BE49-F238E27FC236}">
                  <a16:creationId xmlns:a16="http://schemas.microsoft.com/office/drawing/2014/main" id="{6C529B2F-DB21-48DC-563E-872B36CA8E80}"/>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422;p77">
              <a:extLst>
                <a:ext uri="{FF2B5EF4-FFF2-40B4-BE49-F238E27FC236}">
                  <a16:creationId xmlns:a16="http://schemas.microsoft.com/office/drawing/2014/main" id="{3E8F0B87-FDF5-0AEC-72DB-599DF95C8DA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423;p77">
              <a:extLst>
                <a:ext uri="{FF2B5EF4-FFF2-40B4-BE49-F238E27FC236}">
                  <a16:creationId xmlns:a16="http://schemas.microsoft.com/office/drawing/2014/main" id="{5FEC9E2D-C385-C2F9-8DE4-8AAD3D783BEA}"/>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424;p77">
              <a:extLst>
                <a:ext uri="{FF2B5EF4-FFF2-40B4-BE49-F238E27FC236}">
                  <a16:creationId xmlns:a16="http://schemas.microsoft.com/office/drawing/2014/main" id="{2B3CA096-5EBA-C811-B09E-43295194647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425;p77">
              <a:extLst>
                <a:ext uri="{FF2B5EF4-FFF2-40B4-BE49-F238E27FC236}">
                  <a16:creationId xmlns:a16="http://schemas.microsoft.com/office/drawing/2014/main" id="{329D112B-9F45-DDA0-3843-15F6DC209C2D}"/>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426;p77">
              <a:extLst>
                <a:ext uri="{FF2B5EF4-FFF2-40B4-BE49-F238E27FC236}">
                  <a16:creationId xmlns:a16="http://schemas.microsoft.com/office/drawing/2014/main" id="{21E42989-8C4B-B708-C96A-CC34D848A59B}"/>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427;p77">
              <a:extLst>
                <a:ext uri="{FF2B5EF4-FFF2-40B4-BE49-F238E27FC236}">
                  <a16:creationId xmlns:a16="http://schemas.microsoft.com/office/drawing/2014/main" id="{5B9CD1E3-52B2-2DA7-0404-BA4B524E509B}"/>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3" name="Google Shape;1428;p77">
              <a:extLst>
                <a:ext uri="{FF2B5EF4-FFF2-40B4-BE49-F238E27FC236}">
                  <a16:creationId xmlns:a16="http://schemas.microsoft.com/office/drawing/2014/main" id="{72A4250A-F531-7754-C0F4-8BC40A9F2ADD}"/>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4" name="Google Shape;1429;p77">
              <a:extLst>
                <a:ext uri="{FF2B5EF4-FFF2-40B4-BE49-F238E27FC236}">
                  <a16:creationId xmlns:a16="http://schemas.microsoft.com/office/drawing/2014/main" id="{CA3BB7F1-D336-3912-0F1A-C378CE6F2E2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430;p77">
              <a:extLst>
                <a:ext uri="{FF2B5EF4-FFF2-40B4-BE49-F238E27FC236}">
                  <a16:creationId xmlns:a16="http://schemas.microsoft.com/office/drawing/2014/main" id="{762A70FF-7F5E-37E3-192F-886233FE9150}"/>
                </a:ext>
              </a:extLst>
            </p:cNvPr>
            <p:cNvGrpSpPr/>
            <p:nvPr/>
          </p:nvGrpSpPr>
          <p:grpSpPr>
            <a:xfrm>
              <a:off x="3280929" y="3294542"/>
              <a:ext cx="109894" cy="272224"/>
              <a:chOff x="2711750" y="3572300"/>
              <a:chExt cx="230725" cy="598425"/>
            </a:xfrm>
          </p:grpSpPr>
          <p:sp>
            <p:nvSpPr>
              <p:cNvPr id="1519" name="Google Shape;1431;p77">
                <a:extLst>
                  <a:ext uri="{FF2B5EF4-FFF2-40B4-BE49-F238E27FC236}">
                    <a16:creationId xmlns:a16="http://schemas.microsoft.com/office/drawing/2014/main" id="{2C4DE012-3CF3-39B5-C21F-7886BEBF798A}"/>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432;p77">
                <a:extLst>
                  <a:ext uri="{FF2B5EF4-FFF2-40B4-BE49-F238E27FC236}">
                    <a16:creationId xmlns:a16="http://schemas.microsoft.com/office/drawing/2014/main" id="{E2BEB415-3D35-A982-159E-08F00678FAE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433;p77">
              <a:extLst>
                <a:ext uri="{FF2B5EF4-FFF2-40B4-BE49-F238E27FC236}">
                  <a16:creationId xmlns:a16="http://schemas.microsoft.com/office/drawing/2014/main" id="{5FB66456-0984-60C9-7F57-B3329DC6AA65}"/>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434;p77">
              <a:extLst>
                <a:ext uri="{FF2B5EF4-FFF2-40B4-BE49-F238E27FC236}">
                  <a16:creationId xmlns:a16="http://schemas.microsoft.com/office/drawing/2014/main" id="{11C98CCB-D448-1B56-380F-992F1F163742}"/>
                </a:ext>
              </a:extLst>
            </p:cNvPr>
            <p:cNvGrpSpPr/>
            <p:nvPr/>
          </p:nvGrpSpPr>
          <p:grpSpPr>
            <a:xfrm>
              <a:off x="3790439" y="2408636"/>
              <a:ext cx="73017" cy="75684"/>
              <a:chOff x="3781475" y="1624825"/>
              <a:chExt cx="153300" cy="166375"/>
            </a:xfrm>
          </p:grpSpPr>
          <p:sp>
            <p:nvSpPr>
              <p:cNvPr id="1515" name="Google Shape;1435;p77">
                <a:extLst>
                  <a:ext uri="{FF2B5EF4-FFF2-40B4-BE49-F238E27FC236}">
                    <a16:creationId xmlns:a16="http://schemas.microsoft.com/office/drawing/2014/main" id="{BDEED8D8-15A5-EFA8-0E0C-FC19A213E8F6}"/>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436;p77">
                <a:extLst>
                  <a:ext uri="{FF2B5EF4-FFF2-40B4-BE49-F238E27FC236}">
                    <a16:creationId xmlns:a16="http://schemas.microsoft.com/office/drawing/2014/main" id="{F568D5E5-AFA9-68B6-260F-14A4FBA6B1A2}"/>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437;p77">
                <a:extLst>
                  <a:ext uri="{FF2B5EF4-FFF2-40B4-BE49-F238E27FC236}">
                    <a16:creationId xmlns:a16="http://schemas.microsoft.com/office/drawing/2014/main" id="{1231D8E1-E19C-C113-BC22-09AE3C91CE41}"/>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438;p77">
                <a:extLst>
                  <a:ext uri="{FF2B5EF4-FFF2-40B4-BE49-F238E27FC236}">
                    <a16:creationId xmlns:a16="http://schemas.microsoft.com/office/drawing/2014/main" id="{861ED979-6175-2FA0-2217-146A5E251BC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439;p77">
              <a:extLst>
                <a:ext uri="{FF2B5EF4-FFF2-40B4-BE49-F238E27FC236}">
                  <a16:creationId xmlns:a16="http://schemas.microsoft.com/office/drawing/2014/main" id="{BA41DEDF-C8F7-45CB-318E-6ED281EB308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440;p77">
              <a:extLst>
                <a:ext uri="{FF2B5EF4-FFF2-40B4-BE49-F238E27FC236}">
                  <a16:creationId xmlns:a16="http://schemas.microsoft.com/office/drawing/2014/main" id="{A2F81A59-C512-4216-09F5-99AFAA4A10E4}"/>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441;p77">
              <a:extLst>
                <a:ext uri="{FF2B5EF4-FFF2-40B4-BE49-F238E27FC236}">
                  <a16:creationId xmlns:a16="http://schemas.microsoft.com/office/drawing/2014/main" id="{34FC7CEB-3A61-FFA7-200B-3F4345EBD593}"/>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442;p77">
              <a:extLst>
                <a:ext uri="{FF2B5EF4-FFF2-40B4-BE49-F238E27FC236}">
                  <a16:creationId xmlns:a16="http://schemas.microsoft.com/office/drawing/2014/main" id="{3D192C90-4E8D-5922-EA37-A3157ED9BFDF}"/>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443;p77">
              <a:extLst>
                <a:ext uri="{FF2B5EF4-FFF2-40B4-BE49-F238E27FC236}">
                  <a16:creationId xmlns:a16="http://schemas.microsoft.com/office/drawing/2014/main" id="{C5BAF0C5-34F8-EE72-EAF9-F313CCC3F70F}"/>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444;p77">
              <a:extLst>
                <a:ext uri="{FF2B5EF4-FFF2-40B4-BE49-F238E27FC236}">
                  <a16:creationId xmlns:a16="http://schemas.microsoft.com/office/drawing/2014/main" id="{6D4A38FA-DC97-42B9-52F2-F533D0466C85}"/>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445;p77">
              <a:extLst>
                <a:ext uri="{FF2B5EF4-FFF2-40B4-BE49-F238E27FC236}">
                  <a16:creationId xmlns:a16="http://schemas.microsoft.com/office/drawing/2014/main" id="{098A690A-EF8D-20A1-5DE6-64D9C349A6A2}"/>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446;p77">
              <a:extLst>
                <a:ext uri="{FF2B5EF4-FFF2-40B4-BE49-F238E27FC236}">
                  <a16:creationId xmlns:a16="http://schemas.microsoft.com/office/drawing/2014/main" id="{248646B7-F296-B901-9012-EC84DF1360E1}"/>
                </a:ext>
              </a:extLst>
            </p:cNvPr>
            <p:cNvGrpSpPr/>
            <p:nvPr/>
          </p:nvGrpSpPr>
          <p:grpSpPr>
            <a:xfrm>
              <a:off x="4403342" y="3107749"/>
              <a:ext cx="316680" cy="101374"/>
              <a:chOff x="5068275" y="3161675"/>
              <a:chExt cx="664875" cy="222850"/>
            </a:xfrm>
          </p:grpSpPr>
          <p:sp>
            <p:nvSpPr>
              <p:cNvPr id="1511" name="Google Shape;1447;p77">
                <a:extLst>
                  <a:ext uri="{FF2B5EF4-FFF2-40B4-BE49-F238E27FC236}">
                    <a16:creationId xmlns:a16="http://schemas.microsoft.com/office/drawing/2014/main" id="{65077613-52AB-3A03-E99A-0CAC4971023D}"/>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448;p77">
                <a:extLst>
                  <a:ext uri="{FF2B5EF4-FFF2-40B4-BE49-F238E27FC236}">
                    <a16:creationId xmlns:a16="http://schemas.microsoft.com/office/drawing/2014/main" id="{D71770C3-067F-9A8F-4622-BA33848991AF}"/>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449;p77">
                <a:extLst>
                  <a:ext uri="{FF2B5EF4-FFF2-40B4-BE49-F238E27FC236}">
                    <a16:creationId xmlns:a16="http://schemas.microsoft.com/office/drawing/2014/main" id="{F4B4FB70-1DE4-9941-9C6F-F4CE853671B0}"/>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450;p77">
                <a:extLst>
                  <a:ext uri="{FF2B5EF4-FFF2-40B4-BE49-F238E27FC236}">
                    <a16:creationId xmlns:a16="http://schemas.microsoft.com/office/drawing/2014/main" id="{61D01ACF-B8CA-E1AD-5872-F0DEB4FD3072}"/>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451;p77">
              <a:extLst>
                <a:ext uri="{FF2B5EF4-FFF2-40B4-BE49-F238E27FC236}">
                  <a16:creationId xmlns:a16="http://schemas.microsoft.com/office/drawing/2014/main" id="{7787337E-298E-AB5D-BD1D-61F57B2F9EB3}"/>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452;p77">
              <a:extLst>
                <a:ext uri="{FF2B5EF4-FFF2-40B4-BE49-F238E27FC236}">
                  <a16:creationId xmlns:a16="http://schemas.microsoft.com/office/drawing/2014/main" id="{43698D76-9F6B-59C9-084E-D307C5AF3D6B}"/>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453;p77">
              <a:extLst>
                <a:ext uri="{FF2B5EF4-FFF2-40B4-BE49-F238E27FC236}">
                  <a16:creationId xmlns:a16="http://schemas.microsoft.com/office/drawing/2014/main" id="{BE8FB5B8-E411-C228-2031-64B78A8EAE0D}"/>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454;p77">
              <a:extLst>
                <a:ext uri="{FF2B5EF4-FFF2-40B4-BE49-F238E27FC236}">
                  <a16:creationId xmlns:a16="http://schemas.microsoft.com/office/drawing/2014/main" id="{E0C630E2-DBA4-8F9E-0E81-610EB62684B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455;p77">
              <a:extLst>
                <a:ext uri="{FF2B5EF4-FFF2-40B4-BE49-F238E27FC236}">
                  <a16:creationId xmlns:a16="http://schemas.microsoft.com/office/drawing/2014/main" id="{0A465019-8ABD-B143-782E-F5BABF1324CE}"/>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456;p77">
              <a:extLst>
                <a:ext uri="{FF2B5EF4-FFF2-40B4-BE49-F238E27FC236}">
                  <a16:creationId xmlns:a16="http://schemas.microsoft.com/office/drawing/2014/main" id="{F544DA60-75BE-7B21-EB4D-792B4A1DF720}"/>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457;p77">
              <a:extLst>
                <a:ext uri="{FF2B5EF4-FFF2-40B4-BE49-F238E27FC236}">
                  <a16:creationId xmlns:a16="http://schemas.microsoft.com/office/drawing/2014/main" id="{8E55C17C-317E-5457-3D86-8666B8DE70E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458;p77">
              <a:extLst>
                <a:ext uri="{FF2B5EF4-FFF2-40B4-BE49-F238E27FC236}">
                  <a16:creationId xmlns:a16="http://schemas.microsoft.com/office/drawing/2014/main" id="{2A911F0F-D120-5CAA-6121-811ADE2017C0}"/>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459;p77">
              <a:extLst>
                <a:ext uri="{FF2B5EF4-FFF2-40B4-BE49-F238E27FC236}">
                  <a16:creationId xmlns:a16="http://schemas.microsoft.com/office/drawing/2014/main" id="{DC2481EA-D63F-82E0-E41A-2CA01473FE4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460;p77">
              <a:extLst>
                <a:ext uri="{FF2B5EF4-FFF2-40B4-BE49-F238E27FC236}">
                  <a16:creationId xmlns:a16="http://schemas.microsoft.com/office/drawing/2014/main" id="{5E614222-D66E-0CD9-1CD6-52A56DDC88F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461;p77">
              <a:extLst>
                <a:ext uri="{FF2B5EF4-FFF2-40B4-BE49-F238E27FC236}">
                  <a16:creationId xmlns:a16="http://schemas.microsoft.com/office/drawing/2014/main" id="{D5B0D582-DB01-8F6D-8FBD-D18E5121D060}"/>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462;p77">
              <a:extLst>
                <a:ext uri="{FF2B5EF4-FFF2-40B4-BE49-F238E27FC236}">
                  <a16:creationId xmlns:a16="http://schemas.microsoft.com/office/drawing/2014/main" id="{7D51140C-2256-1241-1F56-CAD0CE9DD31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463;p77">
              <a:extLst>
                <a:ext uri="{FF2B5EF4-FFF2-40B4-BE49-F238E27FC236}">
                  <a16:creationId xmlns:a16="http://schemas.microsoft.com/office/drawing/2014/main" id="{70989D48-F6B0-6790-D92C-2EDB3EDD7E80}"/>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464;p77">
              <a:extLst>
                <a:ext uri="{FF2B5EF4-FFF2-40B4-BE49-F238E27FC236}">
                  <a16:creationId xmlns:a16="http://schemas.microsoft.com/office/drawing/2014/main" id="{EF67BDE4-1AFC-8718-DDFE-5DE0AACFDF9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465;p77">
              <a:extLst>
                <a:ext uri="{FF2B5EF4-FFF2-40B4-BE49-F238E27FC236}">
                  <a16:creationId xmlns:a16="http://schemas.microsoft.com/office/drawing/2014/main" id="{463C76BF-CDE5-14D9-D3F1-1C26C246FAC4}"/>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466;p77">
              <a:extLst>
                <a:ext uri="{FF2B5EF4-FFF2-40B4-BE49-F238E27FC236}">
                  <a16:creationId xmlns:a16="http://schemas.microsoft.com/office/drawing/2014/main" id="{F6EAF824-79B1-488B-4CB9-0246F709873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467;p77">
              <a:extLst>
                <a:ext uri="{FF2B5EF4-FFF2-40B4-BE49-F238E27FC236}">
                  <a16:creationId xmlns:a16="http://schemas.microsoft.com/office/drawing/2014/main" id="{4A3EABCF-1C24-7826-29AA-EF53F71B827F}"/>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468;p77">
              <a:extLst>
                <a:ext uri="{FF2B5EF4-FFF2-40B4-BE49-F238E27FC236}">
                  <a16:creationId xmlns:a16="http://schemas.microsoft.com/office/drawing/2014/main" id="{23E74747-CCEF-FCF9-F489-C1688170AE46}"/>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469;p77">
              <a:extLst>
                <a:ext uri="{FF2B5EF4-FFF2-40B4-BE49-F238E27FC236}">
                  <a16:creationId xmlns:a16="http://schemas.microsoft.com/office/drawing/2014/main" id="{614D1C97-7057-AE75-A8F1-B010DE70E392}"/>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470;p77">
              <a:extLst>
                <a:ext uri="{FF2B5EF4-FFF2-40B4-BE49-F238E27FC236}">
                  <a16:creationId xmlns:a16="http://schemas.microsoft.com/office/drawing/2014/main" id="{A3372B86-6423-6861-A503-124A15C5771A}"/>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471;p77">
              <a:extLst>
                <a:ext uri="{FF2B5EF4-FFF2-40B4-BE49-F238E27FC236}">
                  <a16:creationId xmlns:a16="http://schemas.microsoft.com/office/drawing/2014/main" id="{C6D98EDD-3A2D-EBAE-88FE-B6F020E6808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472;p77">
              <a:extLst>
                <a:ext uri="{FF2B5EF4-FFF2-40B4-BE49-F238E27FC236}">
                  <a16:creationId xmlns:a16="http://schemas.microsoft.com/office/drawing/2014/main" id="{993827D9-68BD-1540-123B-8B2190AA736E}"/>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473;p77">
              <a:extLst>
                <a:ext uri="{FF2B5EF4-FFF2-40B4-BE49-F238E27FC236}">
                  <a16:creationId xmlns:a16="http://schemas.microsoft.com/office/drawing/2014/main" id="{FA8585C3-56A7-83DD-A5F1-661C8675FC8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474;p77">
              <a:extLst>
                <a:ext uri="{FF2B5EF4-FFF2-40B4-BE49-F238E27FC236}">
                  <a16:creationId xmlns:a16="http://schemas.microsoft.com/office/drawing/2014/main" id="{E21891DD-A085-1C77-DACC-27D2887AE965}"/>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475;p77">
              <a:extLst>
                <a:ext uri="{FF2B5EF4-FFF2-40B4-BE49-F238E27FC236}">
                  <a16:creationId xmlns:a16="http://schemas.microsoft.com/office/drawing/2014/main" id="{BEE11B0E-7D0B-5FBD-8A86-955D93B53F2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476;p77">
              <a:extLst>
                <a:ext uri="{FF2B5EF4-FFF2-40B4-BE49-F238E27FC236}">
                  <a16:creationId xmlns:a16="http://schemas.microsoft.com/office/drawing/2014/main" id="{16BAF5C7-3AA3-E13D-FD86-69855332D732}"/>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477;p77">
              <a:extLst>
                <a:ext uri="{FF2B5EF4-FFF2-40B4-BE49-F238E27FC236}">
                  <a16:creationId xmlns:a16="http://schemas.microsoft.com/office/drawing/2014/main" id="{47655A00-249C-A98B-AE4A-180C08AB8FC8}"/>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478;p77">
              <a:extLst>
                <a:ext uri="{FF2B5EF4-FFF2-40B4-BE49-F238E27FC236}">
                  <a16:creationId xmlns:a16="http://schemas.microsoft.com/office/drawing/2014/main" id="{65A041D2-B11C-1C8E-E32A-CFF16909F45F}"/>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479;p77">
              <a:extLst>
                <a:ext uri="{FF2B5EF4-FFF2-40B4-BE49-F238E27FC236}">
                  <a16:creationId xmlns:a16="http://schemas.microsoft.com/office/drawing/2014/main" id="{C5EA1C9C-E1B8-7690-1F6C-D621F0CAC945}"/>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480;p77">
              <a:extLst>
                <a:ext uri="{FF2B5EF4-FFF2-40B4-BE49-F238E27FC236}">
                  <a16:creationId xmlns:a16="http://schemas.microsoft.com/office/drawing/2014/main" id="{8F8BB6C6-FFA6-CA0C-7486-5314E962A58A}"/>
                </a:ext>
              </a:extLst>
            </p:cNvPr>
            <p:cNvGrpSpPr/>
            <p:nvPr/>
          </p:nvGrpSpPr>
          <p:grpSpPr>
            <a:xfrm>
              <a:off x="3697513" y="2707266"/>
              <a:ext cx="59549" cy="79733"/>
              <a:chOff x="3586375" y="2281300"/>
              <a:chExt cx="125025" cy="175275"/>
            </a:xfrm>
          </p:grpSpPr>
          <p:sp>
            <p:nvSpPr>
              <p:cNvPr id="1509" name="Google Shape;1481;p77">
                <a:extLst>
                  <a:ext uri="{FF2B5EF4-FFF2-40B4-BE49-F238E27FC236}">
                    <a16:creationId xmlns:a16="http://schemas.microsoft.com/office/drawing/2014/main" id="{495538CD-0D45-F165-652E-E9FD59529436}"/>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482;p77">
                <a:extLst>
                  <a:ext uri="{FF2B5EF4-FFF2-40B4-BE49-F238E27FC236}">
                    <a16:creationId xmlns:a16="http://schemas.microsoft.com/office/drawing/2014/main" id="{736319E3-D1DD-5D5C-E26A-51C6E940FF76}"/>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483;p77">
              <a:extLst>
                <a:ext uri="{FF2B5EF4-FFF2-40B4-BE49-F238E27FC236}">
                  <a16:creationId xmlns:a16="http://schemas.microsoft.com/office/drawing/2014/main" id="{3276C087-048A-AA0A-689C-7C18C46F35B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484;p77">
              <a:extLst>
                <a:ext uri="{FF2B5EF4-FFF2-40B4-BE49-F238E27FC236}">
                  <a16:creationId xmlns:a16="http://schemas.microsoft.com/office/drawing/2014/main" id="{527EBDBC-9B7B-0DAC-A819-07A16A0F8E68}"/>
                </a:ext>
              </a:extLst>
            </p:cNvPr>
            <p:cNvGrpSpPr/>
            <p:nvPr/>
          </p:nvGrpSpPr>
          <p:grpSpPr>
            <a:xfrm>
              <a:off x="4513224" y="3221724"/>
              <a:ext cx="274563" cy="280321"/>
              <a:chOff x="5298975" y="3412225"/>
              <a:chExt cx="576450" cy="616225"/>
            </a:xfrm>
          </p:grpSpPr>
          <p:sp>
            <p:nvSpPr>
              <p:cNvPr id="1507" name="Google Shape;1485;p77">
                <a:extLst>
                  <a:ext uri="{FF2B5EF4-FFF2-40B4-BE49-F238E27FC236}">
                    <a16:creationId xmlns:a16="http://schemas.microsoft.com/office/drawing/2014/main" id="{F43C5B9C-C894-475C-C36D-517EEA9DDBDD}"/>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8" name="Google Shape;1486;p77">
                <a:extLst>
                  <a:ext uri="{FF2B5EF4-FFF2-40B4-BE49-F238E27FC236}">
                    <a16:creationId xmlns:a16="http://schemas.microsoft.com/office/drawing/2014/main" id="{CBCFACDF-5C0D-BD44-55A8-13479DAAB56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487;p77">
              <a:extLst>
                <a:ext uri="{FF2B5EF4-FFF2-40B4-BE49-F238E27FC236}">
                  <a16:creationId xmlns:a16="http://schemas.microsoft.com/office/drawing/2014/main" id="{F7E89845-2EBD-F721-FC85-354FCBB0C431}"/>
                </a:ext>
              </a:extLst>
            </p:cNvPr>
            <p:cNvGrpSpPr/>
            <p:nvPr/>
          </p:nvGrpSpPr>
          <p:grpSpPr>
            <a:xfrm>
              <a:off x="4824403" y="3421846"/>
              <a:ext cx="110132" cy="130647"/>
              <a:chOff x="5952300" y="3852150"/>
              <a:chExt cx="231225" cy="287200"/>
            </a:xfrm>
          </p:grpSpPr>
          <p:sp>
            <p:nvSpPr>
              <p:cNvPr id="1505" name="Google Shape;1488;p77">
                <a:extLst>
                  <a:ext uri="{FF2B5EF4-FFF2-40B4-BE49-F238E27FC236}">
                    <a16:creationId xmlns:a16="http://schemas.microsoft.com/office/drawing/2014/main" id="{0367DCFE-715F-330E-B779-466887E34FFD}"/>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489;p77">
                <a:extLst>
                  <a:ext uri="{FF2B5EF4-FFF2-40B4-BE49-F238E27FC236}">
                    <a16:creationId xmlns:a16="http://schemas.microsoft.com/office/drawing/2014/main" id="{E7155DDC-EDFE-5316-8E6F-E0AD6C9C939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490;p77">
              <a:extLst>
                <a:ext uri="{FF2B5EF4-FFF2-40B4-BE49-F238E27FC236}">
                  <a16:creationId xmlns:a16="http://schemas.microsoft.com/office/drawing/2014/main" id="{709F554E-72E8-D67B-0648-87E441FA27F1}"/>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91;p77">
              <a:extLst>
                <a:ext uri="{FF2B5EF4-FFF2-40B4-BE49-F238E27FC236}">
                  <a16:creationId xmlns:a16="http://schemas.microsoft.com/office/drawing/2014/main" id="{5DF13B74-2576-40D6-63DF-B0C650FA1115}"/>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92;p77">
              <a:extLst>
                <a:ext uri="{FF2B5EF4-FFF2-40B4-BE49-F238E27FC236}">
                  <a16:creationId xmlns:a16="http://schemas.microsoft.com/office/drawing/2014/main" id="{A7D9FA5D-C64E-7829-E6B6-B5C48ED30AF6}"/>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93;p77">
              <a:extLst>
                <a:ext uri="{FF2B5EF4-FFF2-40B4-BE49-F238E27FC236}">
                  <a16:creationId xmlns:a16="http://schemas.microsoft.com/office/drawing/2014/main" id="{3B09C6D3-5E7D-550E-BCBD-79DC24F1CADA}"/>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94;p77">
              <a:extLst>
                <a:ext uri="{FF2B5EF4-FFF2-40B4-BE49-F238E27FC236}">
                  <a16:creationId xmlns:a16="http://schemas.microsoft.com/office/drawing/2014/main" id="{215A34A4-3CDC-AA72-F3A8-2B3439A6C6B3}"/>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95;p77">
              <a:extLst>
                <a:ext uri="{FF2B5EF4-FFF2-40B4-BE49-F238E27FC236}">
                  <a16:creationId xmlns:a16="http://schemas.microsoft.com/office/drawing/2014/main" id="{3ED7A444-7650-7139-A526-81D91CBF2B50}"/>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96;p77">
              <a:extLst>
                <a:ext uri="{FF2B5EF4-FFF2-40B4-BE49-F238E27FC236}">
                  <a16:creationId xmlns:a16="http://schemas.microsoft.com/office/drawing/2014/main" id="{66792F9A-7C43-9730-63AC-C7BF3F0C0EFB}"/>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97;p77">
              <a:extLst>
                <a:ext uri="{FF2B5EF4-FFF2-40B4-BE49-F238E27FC236}">
                  <a16:creationId xmlns:a16="http://schemas.microsoft.com/office/drawing/2014/main" id="{44215B60-FE68-B6F9-5017-1A1DA24E72EC}"/>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98;p77">
              <a:extLst>
                <a:ext uri="{FF2B5EF4-FFF2-40B4-BE49-F238E27FC236}">
                  <a16:creationId xmlns:a16="http://schemas.microsoft.com/office/drawing/2014/main" id="{BFF2314D-4A39-D41D-A068-4DB404612BE2}"/>
                </a:ext>
              </a:extLst>
            </p:cNvPr>
            <p:cNvGrpSpPr/>
            <p:nvPr/>
          </p:nvGrpSpPr>
          <p:grpSpPr>
            <a:xfrm>
              <a:off x="4295710" y="3079670"/>
              <a:ext cx="14968" cy="27135"/>
              <a:chOff x="4842300" y="3099950"/>
              <a:chExt cx="31425" cy="59650"/>
            </a:xfrm>
          </p:grpSpPr>
          <p:sp>
            <p:nvSpPr>
              <p:cNvPr id="1501" name="Google Shape;1499;p77">
                <a:extLst>
                  <a:ext uri="{FF2B5EF4-FFF2-40B4-BE49-F238E27FC236}">
                    <a16:creationId xmlns:a16="http://schemas.microsoft.com/office/drawing/2014/main" id="{C6149BD3-4CF4-BD0F-B61C-0C7A2BB6AF2D}"/>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0;p77">
                <a:extLst>
                  <a:ext uri="{FF2B5EF4-FFF2-40B4-BE49-F238E27FC236}">
                    <a16:creationId xmlns:a16="http://schemas.microsoft.com/office/drawing/2014/main" id="{336EB3A0-20B4-16A4-7EB9-DAA1D1D46BF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1;p77">
                <a:extLst>
                  <a:ext uri="{FF2B5EF4-FFF2-40B4-BE49-F238E27FC236}">
                    <a16:creationId xmlns:a16="http://schemas.microsoft.com/office/drawing/2014/main" id="{B51CB896-5341-4E57-E87D-601AD349C8B3}"/>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2;p77">
                <a:extLst>
                  <a:ext uri="{FF2B5EF4-FFF2-40B4-BE49-F238E27FC236}">
                    <a16:creationId xmlns:a16="http://schemas.microsoft.com/office/drawing/2014/main" id="{D32F7929-0E57-E357-16B2-438B4ACBC82F}"/>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503;p77">
              <a:extLst>
                <a:ext uri="{FF2B5EF4-FFF2-40B4-BE49-F238E27FC236}">
                  <a16:creationId xmlns:a16="http://schemas.microsoft.com/office/drawing/2014/main" id="{55122603-A997-0B21-89DC-A5AC6AD45C89}"/>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504;p77">
              <a:extLst>
                <a:ext uri="{FF2B5EF4-FFF2-40B4-BE49-F238E27FC236}">
                  <a16:creationId xmlns:a16="http://schemas.microsoft.com/office/drawing/2014/main" id="{87A4EB9C-CB11-CE5F-BAE3-E28FA4001975}"/>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505;p77">
              <a:extLst>
                <a:ext uri="{FF2B5EF4-FFF2-40B4-BE49-F238E27FC236}">
                  <a16:creationId xmlns:a16="http://schemas.microsoft.com/office/drawing/2014/main" id="{81EAE288-D213-D4FC-4AE8-E5DD5958CFD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506;p77">
              <a:extLst>
                <a:ext uri="{FF2B5EF4-FFF2-40B4-BE49-F238E27FC236}">
                  <a16:creationId xmlns:a16="http://schemas.microsoft.com/office/drawing/2014/main" id="{A64D9119-79D8-AFAF-F61E-6B701784C411}"/>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507;p77">
              <a:extLst>
                <a:ext uri="{FF2B5EF4-FFF2-40B4-BE49-F238E27FC236}">
                  <a16:creationId xmlns:a16="http://schemas.microsoft.com/office/drawing/2014/main" id="{B6694DC9-B59B-48EF-E183-421EEE255E87}"/>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508;p77">
              <a:extLst>
                <a:ext uri="{FF2B5EF4-FFF2-40B4-BE49-F238E27FC236}">
                  <a16:creationId xmlns:a16="http://schemas.microsoft.com/office/drawing/2014/main" id="{F33A417D-DDE8-C43D-AAFA-9867C864FD1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509;p77">
              <a:extLst>
                <a:ext uri="{FF2B5EF4-FFF2-40B4-BE49-F238E27FC236}">
                  <a16:creationId xmlns:a16="http://schemas.microsoft.com/office/drawing/2014/main" id="{1B355814-BE7A-EE8F-4E52-9124EE2FD3EA}"/>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510;p77">
              <a:extLst>
                <a:ext uri="{FF2B5EF4-FFF2-40B4-BE49-F238E27FC236}">
                  <a16:creationId xmlns:a16="http://schemas.microsoft.com/office/drawing/2014/main" id="{1DD752FC-147A-EB07-88E7-0C6BDAE9F721}"/>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511;p77">
              <a:extLst>
                <a:ext uri="{FF2B5EF4-FFF2-40B4-BE49-F238E27FC236}">
                  <a16:creationId xmlns:a16="http://schemas.microsoft.com/office/drawing/2014/main" id="{83D2D328-5591-4B6B-A7DB-DA57AB8AF9B1}"/>
                </a:ext>
              </a:extLst>
            </p:cNvPr>
            <p:cNvGrpSpPr/>
            <p:nvPr/>
          </p:nvGrpSpPr>
          <p:grpSpPr>
            <a:xfrm>
              <a:off x="3831056" y="2816010"/>
              <a:ext cx="37378" cy="27612"/>
              <a:chOff x="3866750" y="2520350"/>
              <a:chExt cx="78475" cy="60700"/>
            </a:xfrm>
          </p:grpSpPr>
          <p:sp>
            <p:nvSpPr>
              <p:cNvPr id="1497" name="Google Shape;1512;p77">
                <a:extLst>
                  <a:ext uri="{FF2B5EF4-FFF2-40B4-BE49-F238E27FC236}">
                    <a16:creationId xmlns:a16="http://schemas.microsoft.com/office/drawing/2014/main" id="{907A7E07-0370-822A-9AEC-C0AC688025E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513;p77">
                <a:extLst>
                  <a:ext uri="{FF2B5EF4-FFF2-40B4-BE49-F238E27FC236}">
                    <a16:creationId xmlns:a16="http://schemas.microsoft.com/office/drawing/2014/main" id="{647AFB7A-0EAF-1B23-E450-944B16CF8CF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514;p77">
                <a:extLst>
                  <a:ext uri="{FF2B5EF4-FFF2-40B4-BE49-F238E27FC236}">
                    <a16:creationId xmlns:a16="http://schemas.microsoft.com/office/drawing/2014/main" id="{44F32422-78CE-00E7-2296-B02DA6B13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15;p77">
                <a:extLst>
                  <a:ext uri="{FF2B5EF4-FFF2-40B4-BE49-F238E27FC236}">
                    <a16:creationId xmlns:a16="http://schemas.microsoft.com/office/drawing/2014/main" id="{480CA163-F18D-5DEF-9725-BCFFB44A444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516;p77">
              <a:extLst>
                <a:ext uri="{FF2B5EF4-FFF2-40B4-BE49-F238E27FC236}">
                  <a16:creationId xmlns:a16="http://schemas.microsoft.com/office/drawing/2014/main" id="{78BDEAA6-6906-144A-2568-167D33C4594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517;p77">
              <a:extLst>
                <a:ext uri="{FF2B5EF4-FFF2-40B4-BE49-F238E27FC236}">
                  <a16:creationId xmlns:a16="http://schemas.microsoft.com/office/drawing/2014/main" id="{2656DF65-A5E2-0A50-EDB7-430AD09019E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518;p77">
              <a:extLst>
                <a:ext uri="{FF2B5EF4-FFF2-40B4-BE49-F238E27FC236}">
                  <a16:creationId xmlns:a16="http://schemas.microsoft.com/office/drawing/2014/main" id="{0264A895-5401-58B2-8B51-014AA6587271}"/>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519;p77">
              <a:extLst>
                <a:ext uri="{FF2B5EF4-FFF2-40B4-BE49-F238E27FC236}">
                  <a16:creationId xmlns:a16="http://schemas.microsoft.com/office/drawing/2014/main" id="{39581773-9DE5-C975-335E-7D24BE7A19C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520;p77">
              <a:extLst>
                <a:ext uri="{FF2B5EF4-FFF2-40B4-BE49-F238E27FC236}">
                  <a16:creationId xmlns:a16="http://schemas.microsoft.com/office/drawing/2014/main" id="{DCB19BF9-D20F-8CFF-3BFE-6AD6F1BF2334}"/>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521;p77">
              <a:extLst>
                <a:ext uri="{FF2B5EF4-FFF2-40B4-BE49-F238E27FC236}">
                  <a16:creationId xmlns:a16="http://schemas.microsoft.com/office/drawing/2014/main" id="{5C7967D4-976A-A7F1-2530-FF3C1D526864}"/>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522;p77">
              <a:extLst>
                <a:ext uri="{FF2B5EF4-FFF2-40B4-BE49-F238E27FC236}">
                  <a16:creationId xmlns:a16="http://schemas.microsoft.com/office/drawing/2014/main" id="{3EBBF283-6B56-1221-5220-4EEED2DED6E9}"/>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523;p77">
              <a:extLst>
                <a:ext uri="{FF2B5EF4-FFF2-40B4-BE49-F238E27FC236}">
                  <a16:creationId xmlns:a16="http://schemas.microsoft.com/office/drawing/2014/main" id="{479AA1DF-7E0C-DB7F-8EA0-AB1220A5602A}"/>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524;p77">
              <a:extLst>
                <a:ext uri="{FF2B5EF4-FFF2-40B4-BE49-F238E27FC236}">
                  <a16:creationId xmlns:a16="http://schemas.microsoft.com/office/drawing/2014/main" id="{36A105CA-A82C-4B3E-0240-CE1AA61F39A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525;p77">
              <a:extLst>
                <a:ext uri="{FF2B5EF4-FFF2-40B4-BE49-F238E27FC236}">
                  <a16:creationId xmlns:a16="http://schemas.microsoft.com/office/drawing/2014/main" id="{4994E120-242C-7A43-F945-88995BE2391D}"/>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526;p77">
              <a:extLst>
                <a:ext uri="{FF2B5EF4-FFF2-40B4-BE49-F238E27FC236}">
                  <a16:creationId xmlns:a16="http://schemas.microsoft.com/office/drawing/2014/main" id="{03958D14-BB87-3DA8-B334-D6C266FD7244}"/>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527;p77">
              <a:extLst>
                <a:ext uri="{FF2B5EF4-FFF2-40B4-BE49-F238E27FC236}">
                  <a16:creationId xmlns:a16="http://schemas.microsoft.com/office/drawing/2014/main" id="{09212CA9-F452-1E4A-99CD-856DFC17B77C}"/>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528;p77">
              <a:extLst>
                <a:ext uri="{FF2B5EF4-FFF2-40B4-BE49-F238E27FC236}">
                  <a16:creationId xmlns:a16="http://schemas.microsoft.com/office/drawing/2014/main" id="{D08FF4CA-5751-9843-3BFB-4DC316B60A06}"/>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529;p77">
              <a:extLst>
                <a:ext uri="{FF2B5EF4-FFF2-40B4-BE49-F238E27FC236}">
                  <a16:creationId xmlns:a16="http://schemas.microsoft.com/office/drawing/2014/main" id="{E22614CF-8177-4422-8113-CBDE1DD8796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530;p77">
              <a:extLst>
                <a:ext uri="{FF2B5EF4-FFF2-40B4-BE49-F238E27FC236}">
                  <a16:creationId xmlns:a16="http://schemas.microsoft.com/office/drawing/2014/main" id="{F2A52BA4-CA33-E8F1-A204-3ACBCADAECCC}"/>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531;p77">
              <a:extLst>
                <a:ext uri="{FF2B5EF4-FFF2-40B4-BE49-F238E27FC236}">
                  <a16:creationId xmlns:a16="http://schemas.microsoft.com/office/drawing/2014/main" id="{C70B8193-03C7-A504-6487-8A0C7A83CC19}"/>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532;p77">
              <a:extLst>
                <a:ext uri="{FF2B5EF4-FFF2-40B4-BE49-F238E27FC236}">
                  <a16:creationId xmlns:a16="http://schemas.microsoft.com/office/drawing/2014/main" id="{A4BEA52B-ED2F-EAC8-D9B9-72FAC691593A}"/>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34" name="Google Shape;1533;p77">
              <a:extLst>
                <a:ext uri="{FF2B5EF4-FFF2-40B4-BE49-F238E27FC236}">
                  <a16:creationId xmlns:a16="http://schemas.microsoft.com/office/drawing/2014/main" id="{FBBC6E90-9100-1B21-3F19-EB6316008530}"/>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534;p77">
              <a:extLst>
                <a:ext uri="{FF2B5EF4-FFF2-40B4-BE49-F238E27FC236}">
                  <a16:creationId xmlns:a16="http://schemas.microsoft.com/office/drawing/2014/main" id="{32F1B77F-7539-2D03-CFC5-821B408CF92A}"/>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535;p77">
              <a:extLst>
                <a:ext uri="{FF2B5EF4-FFF2-40B4-BE49-F238E27FC236}">
                  <a16:creationId xmlns:a16="http://schemas.microsoft.com/office/drawing/2014/main" id="{ACF044DB-193C-9113-C629-99BB7BB93A3E}"/>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536;p77">
              <a:extLst>
                <a:ext uri="{FF2B5EF4-FFF2-40B4-BE49-F238E27FC236}">
                  <a16:creationId xmlns:a16="http://schemas.microsoft.com/office/drawing/2014/main" id="{4E9D9975-A10E-1C58-D9DF-73297318A179}"/>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537;p77">
              <a:extLst>
                <a:ext uri="{FF2B5EF4-FFF2-40B4-BE49-F238E27FC236}">
                  <a16:creationId xmlns:a16="http://schemas.microsoft.com/office/drawing/2014/main" id="{7ABAF7A2-7013-5260-E45D-70FD8C66D0D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538;p77">
              <a:extLst>
                <a:ext uri="{FF2B5EF4-FFF2-40B4-BE49-F238E27FC236}">
                  <a16:creationId xmlns:a16="http://schemas.microsoft.com/office/drawing/2014/main" id="{6E74F633-F663-2BED-4A61-72539CAA2903}"/>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539;p77">
              <a:extLst>
                <a:ext uri="{FF2B5EF4-FFF2-40B4-BE49-F238E27FC236}">
                  <a16:creationId xmlns:a16="http://schemas.microsoft.com/office/drawing/2014/main" id="{A0BA7DA3-901C-91D6-2A86-630B849E8BAB}"/>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540;p77">
              <a:extLst>
                <a:ext uri="{FF2B5EF4-FFF2-40B4-BE49-F238E27FC236}">
                  <a16:creationId xmlns:a16="http://schemas.microsoft.com/office/drawing/2014/main" id="{877C4F9A-D1F4-12F5-2AEA-37AA3D7A53EE}"/>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541;p77">
              <a:extLst>
                <a:ext uri="{FF2B5EF4-FFF2-40B4-BE49-F238E27FC236}">
                  <a16:creationId xmlns:a16="http://schemas.microsoft.com/office/drawing/2014/main" id="{AD684CF2-FE45-8B68-2E8B-685111145D2F}"/>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542;p77">
              <a:extLst>
                <a:ext uri="{FF2B5EF4-FFF2-40B4-BE49-F238E27FC236}">
                  <a16:creationId xmlns:a16="http://schemas.microsoft.com/office/drawing/2014/main" id="{9D080C72-FFAC-20B2-3298-07292A40C3F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543;p77">
              <a:extLst>
                <a:ext uri="{FF2B5EF4-FFF2-40B4-BE49-F238E27FC236}">
                  <a16:creationId xmlns:a16="http://schemas.microsoft.com/office/drawing/2014/main" id="{D3105297-C560-D6AD-B4EB-81A3993EABBF}"/>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544;p77">
              <a:extLst>
                <a:ext uri="{FF2B5EF4-FFF2-40B4-BE49-F238E27FC236}">
                  <a16:creationId xmlns:a16="http://schemas.microsoft.com/office/drawing/2014/main" id="{B80E2C9D-BF93-7C43-45A7-6533A0568729}"/>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545;p77">
              <a:extLst>
                <a:ext uri="{FF2B5EF4-FFF2-40B4-BE49-F238E27FC236}">
                  <a16:creationId xmlns:a16="http://schemas.microsoft.com/office/drawing/2014/main" id="{7A44644E-E5C9-42B0-9829-4B65A09DD72B}"/>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546;p77">
              <a:extLst>
                <a:ext uri="{FF2B5EF4-FFF2-40B4-BE49-F238E27FC236}">
                  <a16:creationId xmlns:a16="http://schemas.microsoft.com/office/drawing/2014/main" id="{B76540B9-CD75-5C8C-4B01-CDD99C833DC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547;p77">
              <a:extLst>
                <a:ext uri="{FF2B5EF4-FFF2-40B4-BE49-F238E27FC236}">
                  <a16:creationId xmlns:a16="http://schemas.microsoft.com/office/drawing/2014/main" id="{0F17F2D7-A5C5-58EE-C73E-68A6843310C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548;p77">
              <a:extLst>
                <a:ext uri="{FF2B5EF4-FFF2-40B4-BE49-F238E27FC236}">
                  <a16:creationId xmlns:a16="http://schemas.microsoft.com/office/drawing/2014/main" id="{3908E4B3-FC99-6660-C664-730CDD80F37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549;p77">
              <a:extLst>
                <a:ext uri="{FF2B5EF4-FFF2-40B4-BE49-F238E27FC236}">
                  <a16:creationId xmlns:a16="http://schemas.microsoft.com/office/drawing/2014/main" id="{2ED7065F-F68D-ACCD-2F93-D45A449AA504}"/>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550;p77">
              <a:extLst>
                <a:ext uri="{FF2B5EF4-FFF2-40B4-BE49-F238E27FC236}">
                  <a16:creationId xmlns:a16="http://schemas.microsoft.com/office/drawing/2014/main" id="{04365B0B-11C3-F857-BEC1-08ED60F2D574}"/>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551;p77">
              <a:extLst>
                <a:ext uri="{FF2B5EF4-FFF2-40B4-BE49-F238E27FC236}">
                  <a16:creationId xmlns:a16="http://schemas.microsoft.com/office/drawing/2014/main" id="{1CB028D6-226E-739C-00FA-3CD276FD71C6}"/>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552;p77">
              <a:extLst>
                <a:ext uri="{FF2B5EF4-FFF2-40B4-BE49-F238E27FC236}">
                  <a16:creationId xmlns:a16="http://schemas.microsoft.com/office/drawing/2014/main" id="{C5B4BB3B-6BB1-02F0-F8A9-104C417ED35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553;p77">
              <a:extLst>
                <a:ext uri="{FF2B5EF4-FFF2-40B4-BE49-F238E27FC236}">
                  <a16:creationId xmlns:a16="http://schemas.microsoft.com/office/drawing/2014/main" id="{92EF7A24-4DDB-8DD7-798A-C836C48D57CA}"/>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554;p77">
              <a:extLst>
                <a:ext uri="{FF2B5EF4-FFF2-40B4-BE49-F238E27FC236}">
                  <a16:creationId xmlns:a16="http://schemas.microsoft.com/office/drawing/2014/main" id="{D853FA02-F758-5E86-256D-5809D7064016}"/>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555;p77">
              <a:extLst>
                <a:ext uri="{FF2B5EF4-FFF2-40B4-BE49-F238E27FC236}">
                  <a16:creationId xmlns:a16="http://schemas.microsoft.com/office/drawing/2014/main" id="{8675FE0F-521A-7810-C7AD-321976B9597C}"/>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556;p77">
              <a:extLst>
                <a:ext uri="{FF2B5EF4-FFF2-40B4-BE49-F238E27FC236}">
                  <a16:creationId xmlns:a16="http://schemas.microsoft.com/office/drawing/2014/main" id="{57508206-D137-FBE5-76D5-504392C2C7D0}"/>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557;p77">
              <a:extLst>
                <a:ext uri="{FF2B5EF4-FFF2-40B4-BE49-F238E27FC236}">
                  <a16:creationId xmlns:a16="http://schemas.microsoft.com/office/drawing/2014/main" id="{25900669-A427-01ED-7E98-DD2061FEA07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558;p77">
              <a:extLst>
                <a:ext uri="{FF2B5EF4-FFF2-40B4-BE49-F238E27FC236}">
                  <a16:creationId xmlns:a16="http://schemas.microsoft.com/office/drawing/2014/main" id="{A4269964-A6F4-9CB9-88CF-E198A920E993}"/>
                </a:ext>
              </a:extLst>
            </p:cNvPr>
            <p:cNvGrpSpPr/>
            <p:nvPr/>
          </p:nvGrpSpPr>
          <p:grpSpPr>
            <a:xfrm>
              <a:off x="3632736" y="3051591"/>
              <a:ext cx="63288" cy="45217"/>
              <a:chOff x="3450375" y="3038225"/>
              <a:chExt cx="132875" cy="99400"/>
            </a:xfrm>
          </p:grpSpPr>
          <p:sp>
            <p:nvSpPr>
              <p:cNvPr id="1495" name="Google Shape;1559;p77">
                <a:extLst>
                  <a:ext uri="{FF2B5EF4-FFF2-40B4-BE49-F238E27FC236}">
                    <a16:creationId xmlns:a16="http://schemas.microsoft.com/office/drawing/2014/main" id="{F610E39D-8BEE-A342-6B29-82CE82BE46A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560;p77">
                <a:extLst>
                  <a:ext uri="{FF2B5EF4-FFF2-40B4-BE49-F238E27FC236}">
                    <a16:creationId xmlns:a16="http://schemas.microsoft.com/office/drawing/2014/main" id="{C2B46235-6C9D-56D4-5B62-2F5A981BB63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 name="Google Shape;1561;p77">
              <a:extLst>
                <a:ext uri="{FF2B5EF4-FFF2-40B4-BE49-F238E27FC236}">
                  <a16:creationId xmlns:a16="http://schemas.microsoft.com/office/drawing/2014/main" id="{CC541DFF-F149-ECC4-134A-A76FEC38DBCB}"/>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562;p77">
              <a:extLst>
                <a:ext uri="{FF2B5EF4-FFF2-40B4-BE49-F238E27FC236}">
                  <a16:creationId xmlns:a16="http://schemas.microsoft.com/office/drawing/2014/main" id="{BF363716-40C2-1F38-AF51-38A10B0C18CE}"/>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563;p77">
              <a:extLst>
                <a:ext uri="{FF2B5EF4-FFF2-40B4-BE49-F238E27FC236}">
                  <a16:creationId xmlns:a16="http://schemas.microsoft.com/office/drawing/2014/main" id="{8BB9AE4C-541C-A16E-6C78-01FA6DDED24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564;p77">
              <a:extLst>
                <a:ext uri="{FF2B5EF4-FFF2-40B4-BE49-F238E27FC236}">
                  <a16:creationId xmlns:a16="http://schemas.microsoft.com/office/drawing/2014/main" id="{890F6F28-B5FD-3B57-D071-D6F717BD645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565;p77">
              <a:extLst>
                <a:ext uri="{FF2B5EF4-FFF2-40B4-BE49-F238E27FC236}">
                  <a16:creationId xmlns:a16="http://schemas.microsoft.com/office/drawing/2014/main" id="{8F543440-9184-40D9-179F-12AA3F5D89E5}"/>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566;p77">
              <a:extLst>
                <a:ext uri="{FF2B5EF4-FFF2-40B4-BE49-F238E27FC236}">
                  <a16:creationId xmlns:a16="http://schemas.microsoft.com/office/drawing/2014/main" id="{59D2A69B-2267-567C-04A4-B31468EBD467}"/>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567;p77">
              <a:extLst>
                <a:ext uri="{FF2B5EF4-FFF2-40B4-BE49-F238E27FC236}">
                  <a16:creationId xmlns:a16="http://schemas.microsoft.com/office/drawing/2014/main" id="{EAADB336-7BE6-56BB-5A45-3B113EC2A54F}"/>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568;p77">
              <a:extLst>
                <a:ext uri="{FF2B5EF4-FFF2-40B4-BE49-F238E27FC236}">
                  <a16:creationId xmlns:a16="http://schemas.microsoft.com/office/drawing/2014/main" id="{86310C0B-5AE1-3275-0580-F1C7A34C465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569;p77">
              <a:extLst>
                <a:ext uri="{FF2B5EF4-FFF2-40B4-BE49-F238E27FC236}">
                  <a16:creationId xmlns:a16="http://schemas.microsoft.com/office/drawing/2014/main" id="{C92C3510-33A2-E1A5-969B-AC6ED45B7DE1}"/>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69" name="Google Shape;1570;p77">
              <a:extLst>
                <a:ext uri="{FF2B5EF4-FFF2-40B4-BE49-F238E27FC236}">
                  <a16:creationId xmlns:a16="http://schemas.microsoft.com/office/drawing/2014/main" id="{5016D309-E337-BF65-F830-378BCD96BF68}"/>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571;p77">
              <a:extLst>
                <a:ext uri="{FF2B5EF4-FFF2-40B4-BE49-F238E27FC236}">
                  <a16:creationId xmlns:a16="http://schemas.microsoft.com/office/drawing/2014/main" id="{A625E577-4F83-D46A-6973-CD62C7A65481}"/>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572;p77">
              <a:extLst>
                <a:ext uri="{FF2B5EF4-FFF2-40B4-BE49-F238E27FC236}">
                  <a16:creationId xmlns:a16="http://schemas.microsoft.com/office/drawing/2014/main" id="{D1101683-C5B7-FC4B-79CF-5F5B48274DA1}"/>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573;p77">
              <a:extLst>
                <a:ext uri="{FF2B5EF4-FFF2-40B4-BE49-F238E27FC236}">
                  <a16:creationId xmlns:a16="http://schemas.microsoft.com/office/drawing/2014/main" id="{9233702D-4592-A31A-1CCC-366684257C99}"/>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574;p77">
              <a:extLst>
                <a:ext uri="{FF2B5EF4-FFF2-40B4-BE49-F238E27FC236}">
                  <a16:creationId xmlns:a16="http://schemas.microsoft.com/office/drawing/2014/main" id="{DEC377B1-90A3-1D99-9054-3C0F774CD810}"/>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575;p77">
              <a:extLst>
                <a:ext uri="{FF2B5EF4-FFF2-40B4-BE49-F238E27FC236}">
                  <a16:creationId xmlns:a16="http://schemas.microsoft.com/office/drawing/2014/main" id="{F0BF8992-AF4A-2604-4380-B237181916BF}"/>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576;p77">
              <a:extLst>
                <a:ext uri="{FF2B5EF4-FFF2-40B4-BE49-F238E27FC236}">
                  <a16:creationId xmlns:a16="http://schemas.microsoft.com/office/drawing/2014/main" id="{15252F8E-A455-6E25-7045-78C30369E2B6}"/>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577;p77">
              <a:extLst>
                <a:ext uri="{FF2B5EF4-FFF2-40B4-BE49-F238E27FC236}">
                  <a16:creationId xmlns:a16="http://schemas.microsoft.com/office/drawing/2014/main" id="{83D75787-E8C3-67C4-EBCD-76FBD20F97EA}"/>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578;p77">
              <a:extLst>
                <a:ext uri="{FF2B5EF4-FFF2-40B4-BE49-F238E27FC236}">
                  <a16:creationId xmlns:a16="http://schemas.microsoft.com/office/drawing/2014/main" id="{2F63F6D6-0217-46CC-3CEA-31259802E9BD}"/>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579;p77">
              <a:extLst>
                <a:ext uri="{FF2B5EF4-FFF2-40B4-BE49-F238E27FC236}">
                  <a16:creationId xmlns:a16="http://schemas.microsoft.com/office/drawing/2014/main" id="{D35E5792-C483-2F96-FC39-320CBC34CE32}"/>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79" name="Google Shape;1580;p77">
              <a:extLst>
                <a:ext uri="{FF2B5EF4-FFF2-40B4-BE49-F238E27FC236}">
                  <a16:creationId xmlns:a16="http://schemas.microsoft.com/office/drawing/2014/main" id="{414B3D8C-D036-4AA4-FC95-1D1ECBB6C78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581;p77">
              <a:extLst>
                <a:ext uri="{FF2B5EF4-FFF2-40B4-BE49-F238E27FC236}">
                  <a16:creationId xmlns:a16="http://schemas.microsoft.com/office/drawing/2014/main" id="{15ADE19D-27FB-25B9-EFBF-7B0B0ADF62EF}"/>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582;p77">
              <a:extLst>
                <a:ext uri="{FF2B5EF4-FFF2-40B4-BE49-F238E27FC236}">
                  <a16:creationId xmlns:a16="http://schemas.microsoft.com/office/drawing/2014/main" id="{25C6385B-B039-9F17-D1C8-636C686F8FE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583;p77">
              <a:extLst>
                <a:ext uri="{FF2B5EF4-FFF2-40B4-BE49-F238E27FC236}">
                  <a16:creationId xmlns:a16="http://schemas.microsoft.com/office/drawing/2014/main" id="{E496CF99-0220-2757-BCD2-65A0EF9BB29B}"/>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584;p77">
              <a:extLst>
                <a:ext uri="{FF2B5EF4-FFF2-40B4-BE49-F238E27FC236}">
                  <a16:creationId xmlns:a16="http://schemas.microsoft.com/office/drawing/2014/main" id="{D6EDDA3C-2EA2-BA3F-C9E9-88FCAB786CD5}"/>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585;p77">
              <a:extLst>
                <a:ext uri="{FF2B5EF4-FFF2-40B4-BE49-F238E27FC236}">
                  <a16:creationId xmlns:a16="http://schemas.microsoft.com/office/drawing/2014/main" id="{0EDDC9CF-485C-F2E0-5788-369B487120A1}"/>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5" name="Google Shape;1586;p77">
              <a:extLst>
                <a:ext uri="{FF2B5EF4-FFF2-40B4-BE49-F238E27FC236}">
                  <a16:creationId xmlns:a16="http://schemas.microsoft.com/office/drawing/2014/main" id="{2C6194FD-0A4B-9F09-0883-D7D0FC6006EA}"/>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587;p77">
              <a:extLst>
                <a:ext uri="{FF2B5EF4-FFF2-40B4-BE49-F238E27FC236}">
                  <a16:creationId xmlns:a16="http://schemas.microsoft.com/office/drawing/2014/main" id="{B3209D1F-6F78-282C-68FB-8020B4ADC53A}"/>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588;p77">
              <a:extLst>
                <a:ext uri="{FF2B5EF4-FFF2-40B4-BE49-F238E27FC236}">
                  <a16:creationId xmlns:a16="http://schemas.microsoft.com/office/drawing/2014/main" id="{9A1FE06E-BCF5-03D7-F35A-0DC9BD062D3F}"/>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589;p77">
              <a:extLst>
                <a:ext uri="{FF2B5EF4-FFF2-40B4-BE49-F238E27FC236}">
                  <a16:creationId xmlns:a16="http://schemas.microsoft.com/office/drawing/2014/main" id="{4A6200B9-33C2-3F59-ED43-7F5C799D771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590;p77">
              <a:extLst>
                <a:ext uri="{FF2B5EF4-FFF2-40B4-BE49-F238E27FC236}">
                  <a16:creationId xmlns:a16="http://schemas.microsoft.com/office/drawing/2014/main" id="{9B62C479-CB96-8039-B7F7-E65F49D59C1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591;p77">
              <a:extLst>
                <a:ext uri="{FF2B5EF4-FFF2-40B4-BE49-F238E27FC236}">
                  <a16:creationId xmlns:a16="http://schemas.microsoft.com/office/drawing/2014/main" id="{BEB16DF3-AE88-F859-17B0-E8066AD59F2C}"/>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592;p77">
              <a:extLst>
                <a:ext uri="{FF2B5EF4-FFF2-40B4-BE49-F238E27FC236}">
                  <a16:creationId xmlns:a16="http://schemas.microsoft.com/office/drawing/2014/main" id="{3EC5D7BC-8E30-2395-8722-2374188CC1DF}"/>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593;p77">
              <a:extLst>
                <a:ext uri="{FF2B5EF4-FFF2-40B4-BE49-F238E27FC236}">
                  <a16:creationId xmlns:a16="http://schemas.microsoft.com/office/drawing/2014/main" id="{F112ABB9-527F-5DDB-F701-4B4E6B3289E1}"/>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594;p77">
              <a:extLst>
                <a:ext uri="{FF2B5EF4-FFF2-40B4-BE49-F238E27FC236}">
                  <a16:creationId xmlns:a16="http://schemas.microsoft.com/office/drawing/2014/main" id="{40B34C9D-DCC7-A669-1A66-B92BF093E49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595;p77">
              <a:extLst>
                <a:ext uri="{FF2B5EF4-FFF2-40B4-BE49-F238E27FC236}">
                  <a16:creationId xmlns:a16="http://schemas.microsoft.com/office/drawing/2014/main" id="{970D4826-D2BF-3BA7-2320-0419B2A93090}"/>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96;p77">
            <a:extLst>
              <a:ext uri="{FF2B5EF4-FFF2-40B4-BE49-F238E27FC236}">
                <a16:creationId xmlns:a16="http://schemas.microsoft.com/office/drawing/2014/main" id="{3D7232A2-F547-19EB-C425-B73FBE9F19CF}"/>
              </a:ext>
            </a:extLst>
          </p:cNvPr>
          <p:cNvGrpSpPr/>
          <p:nvPr/>
        </p:nvGrpSpPr>
        <p:grpSpPr>
          <a:xfrm>
            <a:off x="1060451" y="1922028"/>
            <a:ext cx="1238872" cy="629876"/>
            <a:chOff x="238125" y="1038125"/>
            <a:chExt cx="7146800" cy="3633625"/>
          </a:xfrm>
        </p:grpSpPr>
        <p:sp>
          <p:nvSpPr>
            <p:cNvPr id="1575" name="Google Shape;1597;p77">
              <a:extLst>
                <a:ext uri="{FF2B5EF4-FFF2-40B4-BE49-F238E27FC236}">
                  <a16:creationId xmlns:a16="http://schemas.microsoft.com/office/drawing/2014/main" id="{020D3E9E-B1E0-3D66-B883-A9AD9DA6241E}"/>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98;p77">
              <a:extLst>
                <a:ext uri="{FF2B5EF4-FFF2-40B4-BE49-F238E27FC236}">
                  <a16:creationId xmlns:a16="http://schemas.microsoft.com/office/drawing/2014/main" id="{69DF357F-3BD2-575C-6959-0956FF3BDFB3}"/>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99;p77">
              <a:extLst>
                <a:ext uri="{FF2B5EF4-FFF2-40B4-BE49-F238E27FC236}">
                  <a16:creationId xmlns:a16="http://schemas.microsoft.com/office/drawing/2014/main" id="{AF56A8E0-3501-A367-307E-2D660D9ADBC2}"/>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600;p77">
              <a:extLst>
                <a:ext uri="{FF2B5EF4-FFF2-40B4-BE49-F238E27FC236}">
                  <a16:creationId xmlns:a16="http://schemas.microsoft.com/office/drawing/2014/main" id="{C80CE1D1-CDA9-135B-2A96-E5BA7CFEF442}"/>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601;p77">
              <a:extLst>
                <a:ext uri="{FF2B5EF4-FFF2-40B4-BE49-F238E27FC236}">
                  <a16:creationId xmlns:a16="http://schemas.microsoft.com/office/drawing/2014/main" id="{F90E2A44-429D-FAEC-ABD9-735CEB7E8D1A}"/>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602;p77">
              <a:extLst>
                <a:ext uri="{FF2B5EF4-FFF2-40B4-BE49-F238E27FC236}">
                  <a16:creationId xmlns:a16="http://schemas.microsoft.com/office/drawing/2014/main" id="{8376856A-9096-38DF-F2F4-F3BB9F552A71}"/>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603;p77">
              <a:extLst>
                <a:ext uri="{FF2B5EF4-FFF2-40B4-BE49-F238E27FC236}">
                  <a16:creationId xmlns:a16="http://schemas.microsoft.com/office/drawing/2014/main" id="{0DAF77E4-D82A-31BB-F971-B76FFA2F7966}"/>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604;p77">
              <a:extLst>
                <a:ext uri="{FF2B5EF4-FFF2-40B4-BE49-F238E27FC236}">
                  <a16:creationId xmlns:a16="http://schemas.microsoft.com/office/drawing/2014/main" id="{127F7BBB-324B-CAC6-910D-5C59336D97E5}"/>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605;p77">
              <a:extLst>
                <a:ext uri="{FF2B5EF4-FFF2-40B4-BE49-F238E27FC236}">
                  <a16:creationId xmlns:a16="http://schemas.microsoft.com/office/drawing/2014/main" id="{E46185D8-3356-D6A4-B82D-657BDAA63074}"/>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606;p77">
              <a:extLst>
                <a:ext uri="{FF2B5EF4-FFF2-40B4-BE49-F238E27FC236}">
                  <a16:creationId xmlns:a16="http://schemas.microsoft.com/office/drawing/2014/main" id="{91F693AD-2259-07A6-4D2C-5DFD2518EE5A}"/>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607;p77">
              <a:extLst>
                <a:ext uri="{FF2B5EF4-FFF2-40B4-BE49-F238E27FC236}">
                  <a16:creationId xmlns:a16="http://schemas.microsoft.com/office/drawing/2014/main" id="{16CD70A9-84C5-ECF0-EAEF-B6BC450073DC}"/>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608;p77">
              <a:extLst>
                <a:ext uri="{FF2B5EF4-FFF2-40B4-BE49-F238E27FC236}">
                  <a16:creationId xmlns:a16="http://schemas.microsoft.com/office/drawing/2014/main" id="{6B6EB5EA-31C8-0CA5-DD85-742FB0B2899F}"/>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609;p77">
              <a:extLst>
                <a:ext uri="{FF2B5EF4-FFF2-40B4-BE49-F238E27FC236}">
                  <a16:creationId xmlns:a16="http://schemas.microsoft.com/office/drawing/2014/main" id="{C2800B31-650C-E97D-0D89-F805D5566428}"/>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610;p77">
              <a:extLst>
                <a:ext uri="{FF2B5EF4-FFF2-40B4-BE49-F238E27FC236}">
                  <a16:creationId xmlns:a16="http://schemas.microsoft.com/office/drawing/2014/main" id="{F45E34AD-C4D3-BA8D-C619-2E503B83C9D6}"/>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611;p77">
              <a:extLst>
                <a:ext uri="{FF2B5EF4-FFF2-40B4-BE49-F238E27FC236}">
                  <a16:creationId xmlns:a16="http://schemas.microsoft.com/office/drawing/2014/main" id="{E762D24D-33DD-70E0-43C6-262E8B332572}"/>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612;p77">
              <a:extLst>
                <a:ext uri="{FF2B5EF4-FFF2-40B4-BE49-F238E27FC236}">
                  <a16:creationId xmlns:a16="http://schemas.microsoft.com/office/drawing/2014/main" id="{EB8A2962-747A-9D63-3B90-F2249E0B3FA8}"/>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613;p77">
              <a:extLst>
                <a:ext uri="{FF2B5EF4-FFF2-40B4-BE49-F238E27FC236}">
                  <a16:creationId xmlns:a16="http://schemas.microsoft.com/office/drawing/2014/main" id="{D4CD09DA-69AC-3A61-7335-3682B50E1972}"/>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614;p77">
              <a:extLst>
                <a:ext uri="{FF2B5EF4-FFF2-40B4-BE49-F238E27FC236}">
                  <a16:creationId xmlns:a16="http://schemas.microsoft.com/office/drawing/2014/main" id="{53AFD981-7492-B121-A609-E258DD0C9D1F}"/>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615;p77">
              <a:extLst>
                <a:ext uri="{FF2B5EF4-FFF2-40B4-BE49-F238E27FC236}">
                  <a16:creationId xmlns:a16="http://schemas.microsoft.com/office/drawing/2014/main" id="{AD5A768E-8B97-6CD8-9ABA-3579690080FB}"/>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616;p77">
              <a:extLst>
                <a:ext uri="{FF2B5EF4-FFF2-40B4-BE49-F238E27FC236}">
                  <a16:creationId xmlns:a16="http://schemas.microsoft.com/office/drawing/2014/main" id="{E25CE6BA-3D95-1122-626D-9F10743B3123}"/>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617;p77">
              <a:extLst>
                <a:ext uri="{FF2B5EF4-FFF2-40B4-BE49-F238E27FC236}">
                  <a16:creationId xmlns:a16="http://schemas.microsoft.com/office/drawing/2014/main" id="{11D32865-EAC2-A814-8024-43C8362BC7DB}"/>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618;p77">
              <a:extLst>
                <a:ext uri="{FF2B5EF4-FFF2-40B4-BE49-F238E27FC236}">
                  <a16:creationId xmlns:a16="http://schemas.microsoft.com/office/drawing/2014/main" id="{AD9FC21C-2DE3-9F84-6E6A-198DF87B4F98}"/>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619;p77">
              <a:extLst>
                <a:ext uri="{FF2B5EF4-FFF2-40B4-BE49-F238E27FC236}">
                  <a16:creationId xmlns:a16="http://schemas.microsoft.com/office/drawing/2014/main" id="{E2F51614-55B8-9E85-48C5-C321FE068986}"/>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620;p77">
              <a:extLst>
                <a:ext uri="{FF2B5EF4-FFF2-40B4-BE49-F238E27FC236}">
                  <a16:creationId xmlns:a16="http://schemas.microsoft.com/office/drawing/2014/main" id="{8D200BD4-6D4B-9CE2-F573-D9EE8A921642}"/>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621;p77">
              <a:extLst>
                <a:ext uri="{FF2B5EF4-FFF2-40B4-BE49-F238E27FC236}">
                  <a16:creationId xmlns:a16="http://schemas.microsoft.com/office/drawing/2014/main" id="{A3375ECE-711C-97EB-B268-20FD796616C0}"/>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22;p77">
              <a:extLst>
                <a:ext uri="{FF2B5EF4-FFF2-40B4-BE49-F238E27FC236}">
                  <a16:creationId xmlns:a16="http://schemas.microsoft.com/office/drawing/2014/main" id="{9CA5D25E-075D-DA39-1C95-9412F764F373}"/>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23;p77">
              <a:extLst>
                <a:ext uri="{FF2B5EF4-FFF2-40B4-BE49-F238E27FC236}">
                  <a16:creationId xmlns:a16="http://schemas.microsoft.com/office/drawing/2014/main" id="{B0FA0A34-79B9-70D9-95FC-B5BDC14E290A}"/>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24;p77">
              <a:extLst>
                <a:ext uri="{FF2B5EF4-FFF2-40B4-BE49-F238E27FC236}">
                  <a16:creationId xmlns:a16="http://schemas.microsoft.com/office/drawing/2014/main" id="{B00CFCBE-8FF5-F84F-8F99-BC2F8E54294F}"/>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25;p77">
              <a:extLst>
                <a:ext uri="{FF2B5EF4-FFF2-40B4-BE49-F238E27FC236}">
                  <a16:creationId xmlns:a16="http://schemas.microsoft.com/office/drawing/2014/main" id="{94356A5D-69B4-8098-9241-B5CE1477D03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26;p77">
              <a:extLst>
                <a:ext uri="{FF2B5EF4-FFF2-40B4-BE49-F238E27FC236}">
                  <a16:creationId xmlns:a16="http://schemas.microsoft.com/office/drawing/2014/main" id="{7BFD34C7-DB99-1484-4A94-73A2DD52B9F9}"/>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27;p77">
              <a:extLst>
                <a:ext uri="{FF2B5EF4-FFF2-40B4-BE49-F238E27FC236}">
                  <a16:creationId xmlns:a16="http://schemas.microsoft.com/office/drawing/2014/main" id="{12CBF489-A5E7-9F87-C3BD-D657CE582D61}"/>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28;p77">
              <a:extLst>
                <a:ext uri="{FF2B5EF4-FFF2-40B4-BE49-F238E27FC236}">
                  <a16:creationId xmlns:a16="http://schemas.microsoft.com/office/drawing/2014/main" id="{FB0EB37D-C698-ADE0-5CE1-D2D0E5C06A16}"/>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29;p77">
              <a:extLst>
                <a:ext uri="{FF2B5EF4-FFF2-40B4-BE49-F238E27FC236}">
                  <a16:creationId xmlns:a16="http://schemas.microsoft.com/office/drawing/2014/main" id="{58172974-2AC6-9A04-EABD-B46D2A70D1E0}"/>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30;p77">
              <a:extLst>
                <a:ext uri="{FF2B5EF4-FFF2-40B4-BE49-F238E27FC236}">
                  <a16:creationId xmlns:a16="http://schemas.microsoft.com/office/drawing/2014/main" id="{D30FA59E-F11C-F092-8312-9E8E9137A92D}"/>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31;p77">
              <a:extLst>
                <a:ext uri="{FF2B5EF4-FFF2-40B4-BE49-F238E27FC236}">
                  <a16:creationId xmlns:a16="http://schemas.microsoft.com/office/drawing/2014/main" id="{CA9E3BE7-B482-C547-12F8-817428D93B5E}"/>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32;p77">
              <a:extLst>
                <a:ext uri="{FF2B5EF4-FFF2-40B4-BE49-F238E27FC236}">
                  <a16:creationId xmlns:a16="http://schemas.microsoft.com/office/drawing/2014/main" id="{4ED1601D-35D2-DE2F-7177-7EB60B8455C2}"/>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33;p77">
              <a:extLst>
                <a:ext uri="{FF2B5EF4-FFF2-40B4-BE49-F238E27FC236}">
                  <a16:creationId xmlns:a16="http://schemas.microsoft.com/office/drawing/2014/main" id="{9440AC3C-C72C-167E-E528-6FFEBCD818A8}"/>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34;p77">
              <a:extLst>
                <a:ext uri="{FF2B5EF4-FFF2-40B4-BE49-F238E27FC236}">
                  <a16:creationId xmlns:a16="http://schemas.microsoft.com/office/drawing/2014/main" id="{DAF461B7-420E-77C6-FFC6-538C4E5A22A8}"/>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35;p77">
              <a:extLst>
                <a:ext uri="{FF2B5EF4-FFF2-40B4-BE49-F238E27FC236}">
                  <a16:creationId xmlns:a16="http://schemas.microsoft.com/office/drawing/2014/main" id="{ABA85A1F-6982-5603-7EC0-D41231CB1A5C}"/>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36;p77">
              <a:extLst>
                <a:ext uri="{FF2B5EF4-FFF2-40B4-BE49-F238E27FC236}">
                  <a16:creationId xmlns:a16="http://schemas.microsoft.com/office/drawing/2014/main" id="{41AE53BE-DD4E-30B2-BE19-689BC3B7BEC0}"/>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37;p77">
              <a:extLst>
                <a:ext uri="{FF2B5EF4-FFF2-40B4-BE49-F238E27FC236}">
                  <a16:creationId xmlns:a16="http://schemas.microsoft.com/office/drawing/2014/main" id="{5A6C8BFE-15E6-6C7D-4283-52128C56C6B6}"/>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38;p77">
              <a:extLst>
                <a:ext uri="{FF2B5EF4-FFF2-40B4-BE49-F238E27FC236}">
                  <a16:creationId xmlns:a16="http://schemas.microsoft.com/office/drawing/2014/main" id="{B1C12E90-31A8-404C-B345-BE0918E2DF78}"/>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39;p77">
              <a:extLst>
                <a:ext uri="{FF2B5EF4-FFF2-40B4-BE49-F238E27FC236}">
                  <a16:creationId xmlns:a16="http://schemas.microsoft.com/office/drawing/2014/main" id="{B81C7A8B-7720-876D-B829-9921EACFD2D5}"/>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40;p77">
              <a:extLst>
                <a:ext uri="{FF2B5EF4-FFF2-40B4-BE49-F238E27FC236}">
                  <a16:creationId xmlns:a16="http://schemas.microsoft.com/office/drawing/2014/main" id="{CB1CD906-1E1A-0803-A048-AC860EF61FB6}"/>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41;p77">
              <a:extLst>
                <a:ext uri="{FF2B5EF4-FFF2-40B4-BE49-F238E27FC236}">
                  <a16:creationId xmlns:a16="http://schemas.microsoft.com/office/drawing/2014/main" id="{C85928AC-C1EC-F53D-E721-068765E694FF}"/>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42;p77">
              <a:extLst>
                <a:ext uri="{FF2B5EF4-FFF2-40B4-BE49-F238E27FC236}">
                  <a16:creationId xmlns:a16="http://schemas.microsoft.com/office/drawing/2014/main" id="{E99BB22A-68F1-4FD9-1786-E9D4A34F1B7E}"/>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43;p77">
              <a:extLst>
                <a:ext uri="{FF2B5EF4-FFF2-40B4-BE49-F238E27FC236}">
                  <a16:creationId xmlns:a16="http://schemas.microsoft.com/office/drawing/2014/main" id="{955CAEA4-1FA9-281F-B137-4EEA3876C554}"/>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44;p77">
              <a:extLst>
                <a:ext uri="{FF2B5EF4-FFF2-40B4-BE49-F238E27FC236}">
                  <a16:creationId xmlns:a16="http://schemas.microsoft.com/office/drawing/2014/main" id="{B8079588-0A1F-FB63-95CD-AA654B0CB4E5}"/>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45;p77">
              <a:extLst>
                <a:ext uri="{FF2B5EF4-FFF2-40B4-BE49-F238E27FC236}">
                  <a16:creationId xmlns:a16="http://schemas.microsoft.com/office/drawing/2014/main" id="{0855C711-8916-2CC0-D7D4-2C978EEC8E5D}"/>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46;p77">
              <a:extLst>
                <a:ext uri="{FF2B5EF4-FFF2-40B4-BE49-F238E27FC236}">
                  <a16:creationId xmlns:a16="http://schemas.microsoft.com/office/drawing/2014/main" id="{B77D9337-CC9E-D157-6424-83EE42947EC3}"/>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47;p77">
              <a:extLst>
                <a:ext uri="{FF2B5EF4-FFF2-40B4-BE49-F238E27FC236}">
                  <a16:creationId xmlns:a16="http://schemas.microsoft.com/office/drawing/2014/main" id="{4C417E1E-E714-BFD5-0958-3F98D0604DAF}"/>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48;p77">
              <a:extLst>
                <a:ext uri="{FF2B5EF4-FFF2-40B4-BE49-F238E27FC236}">
                  <a16:creationId xmlns:a16="http://schemas.microsoft.com/office/drawing/2014/main" id="{C060BD9F-EEA1-E8A8-2838-765C9B65523D}"/>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49;p77">
              <a:extLst>
                <a:ext uri="{FF2B5EF4-FFF2-40B4-BE49-F238E27FC236}">
                  <a16:creationId xmlns:a16="http://schemas.microsoft.com/office/drawing/2014/main" id="{0F226C98-7544-1238-C53A-F8251B3A4803}"/>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50;p77">
              <a:extLst>
                <a:ext uri="{FF2B5EF4-FFF2-40B4-BE49-F238E27FC236}">
                  <a16:creationId xmlns:a16="http://schemas.microsoft.com/office/drawing/2014/main" id="{2A7D9A76-0A8D-9AC9-D146-C9E2B70D1C75}"/>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51;p77">
              <a:extLst>
                <a:ext uri="{FF2B5EF4-FFF2-40B4-BE49-F238E27FC236}">
                  <a16:creationId xmlns:a16="http://schemas.microsoft.com/office/drawing/2014/main" id="{ED60F360-96A5-FF36-433C-082DDA8430A6}"/>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52;p77">
              <a:extLst>
                <a:ext uri="{FF2B5EF4-FFF2-40B4-BE49-F238E27FC236}">
                  <a16:creationId xmlns:a16="http://schemas.microsoft.com/office/drawing/2014/main" id="{9535F946-4440-6082-A378-232FC05F6E4A}"/>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53;p77">
              <a:extLst>
                <a:ext uri="{FF2B5EF4-FFF2-40B4-BE49-F238E27FC236}">
                  <a16:creationId xmlns:a16="http://schemas.microsoft.com/office/drawing/2014/main" id="{DCB443D4-3246-237F-B328-509FEF5F0E08}"/>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54;p77">
              <a:extLst>
                <a:ext uri="{FF2B5EF4-FFF2-40B4-BE49-F238E27FC236}">
                  <a16:creationId xmlns:a16="http://schemas.microsoft.com/office/drawing/2014/main" id="{258F45C2-97EC-3DDC-DA74-A949D375C93D}"/>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55;p77">
              <a:extLst>
                <a:ext uri="{FF2B5EF4-FFF2-40B4-BE49-F238E27FC236}">
                  <a16:creationId xmlns:a16="http://schemas.microsoft.com/office/drawing/2014/main" id="{BA3E7411-2608-E64B-A43F-716F3090C05E}"/>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56;p77">
              <a:extLst>
                <a:ext uri="{FF2B5EF4-FFF2-40B4-BE49-F238E27FC236}">
                  <a16:creationId xmlns:a16="http://schemas.microsoft.com/office/drawing/2014/main" id="{C8B715C6-4F3A-C76B-4D81-B0D162AF0643}"/>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57;p77">
              <a:extLst>
                <a:ext uri="{FF2B5EF4-FFF2-40B4-BE49-F238E27FC236}">
                  <a16:creationId xmlns:a16="http://schemas.microsoft.com/office/drawing/2014/main" id="{34FEE5E7-DC3C-51BD-FF6E-1124470BAF7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58;p77">
              <a:extLst>
                <a:ext uri="{FF2B5EF4-FFF2-40B4-BE49-F238E27FC236}">
                  <a16:creationId xmlns:a16="http://schemas.microsoft.com/office/drawing/2014/main" id="{38C8BF0B-3E07-EE32-13A1-C12ADB7B2D66}"/>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59;p77">
              <a:extLst>
                <a:ext uri="{FF2B5EF4-FFF2-40B4-BE49-F238E27FC236}">
                  <a16:creationId xmlns:a16="http://schemas.microsoft.com/office/drawing/2014/main" id="{1C789B2F-6B24-9095-2AF0-77DAA951A2DB}"/>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60;p77">
              <a:extLst>
                <a:ext uri="{FF2B5EF4-FFF2-40B4-BE49-F238E27FC236}">
                  <a16:creationId xmlns:a16="http://schemas.microsoft.com/office/drawing/2014/main" id="{571ABE37-6566-542E-C72D-966A5EE2DFCB}"/>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61;p77">
              <a:extLst>
                <a:ext uri="{FF2B5EF4-FFF2-40B4-BE49-F238E27FC236}">
                  <a16:creationId xmlns:a16="http://schemas.microsoft.com/office/drawing/2014/main" id="{F57D79B4-2451-F596-FE45-5CC71B0F4300}"/>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62;p77">
              <a:extLst>
                <a:ext uri="{FF2B5EF4-FFF2-40B4-BE49-F238E27FC236}">
                  <a16:creationId xmlns:a16="http://schemas.microsoft.com/office/drawing/2014/main" id="{8191A9E7-BA16-8150-E659-1F7024883710}"/>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63;p77">
              <a:extLst>
                <a:ext uri="{FF2B5EF4-FFF2-40B4-BE49-F238E27FC236}">
                  <a16:creationId xmlns:a16="http://schemas.microsoft.com/office/drawing/2014/main" id="{F01ACFE0-1D0C-13D2-DBB3-DD603755AF3C}"/>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64;p77">
              <a:extLst>
                <a:ext uri="{FF2B5EF4-FFF2-40B4-BE49-F238E27FC236}">
                  <a16:creationId xmlns:a16="http://schemas.microsoft.com/office/drawing/2014/main" id="{5D12186B-5109-9EB2-1D76-0EBDA6DA73F6}"/>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65;p77">
              <a:extLst>
                <a:ext uri="{FF2B5EF4-FFF2-40B4-BE49-F238E27FC236}">
                  <a16:creationId xmlns:a16="http://schemas.microsoft.com/office/drawing/2014/main" id="{A18714CD-0A6F-CD33-3422-918F2C9B784F}"/>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66;p77">
              <a:extLst>
                <a:ext uri="{FF2B5EF4-FFF2-40B4-BE49-F238E27FC236}">
                  <a16:creationId xmlns:a16="http://schemas.microsoft.com/office/drawing/2014/main" id="{E3B8FCFF-A804-2B43-D9D1-DC1FEFB7EAFB}"/>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67;p77">
              <a:extLst>
                <a:ext uri="{FF2B5EF4-FFF2-40B4-BE49-F238E27FC236}">
                  <a16:creationId xmlns:a16="http://schemas.microsoft.com/office/drawing/2014/main" id="{8AB136BF-8FD8-874C-3EE0-0FE8A957AD9B}"/>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68;p77">
              <a:extLst>
                <a:ext uri="{FF2B5EF4-FFF2-40B4-BE49-F238E27FC236}">
                  <a16:creationId xmlns:a16="http://schemas.microsoft.com/office/drawing/2014/main" id="{5597BB88-459A-3A42-948E-A9E99451BAAF}"/>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69;p77">
              <a:extLst>
                <a:ext uri="{FF2B5EF4-FFF2-40B4-BE49-F238E27FC236}">
                  <a16:creationId xmlns:a16="http://schemas.microsoft.com/office/drawing/2014/main" id="{47D2EAA9-82FC-48E2-2EBE-167EF32B9B2F}"/>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70;p77">
              <a:extLst>
                <a:ext uri="{FF2B5EF4-FFF2-40B4-BE49-F238E27FC236}">
                  <a16:creationId xmlns:a16="http://schemas.microsoft.com/office/drawing/2014/main" id="{9C23BCF6-070A-CE7F-652A-81D18DD13540}"/>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71;p77">
              <a:extLst>
                <a:ext uri="{FF2B5EF4-FFF2-40B4-BE49-F238E27FC236}">
                  <a16:creationId xmlns:a16="http://schemas.microsoft.com/office/drawing/2014/main" id="{EEE9E0DD-1CF5-D402-FB68-A79AE4D591EE}"/>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72;p77">
              <a:extLst>
                <a:ext uri="{FF2B5EF4-FFF2-40B4-BE49-F238E27FC236}">
                  <a16:creationId xmlns:a16="http://schemas.microsoft.com/office/drawing/2014/main" id="{F93A5197-08FA-97A4-E59F-B82042C18222}"/>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73;p77">
              <a:extLst>
                <a:ext uri="{FF2B5EF4-FFF2-40B4-BE49-F238E27FC236}">
                  <a16:creationId xmlns:a16="http://schemas.microsoft.com/office/drawing/2014/main" id="{2F37F3DA-CCA4-61DA-CA4F-6094B3B78F24}"/>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74;p77">
              <a:extLst>
                <a:ext uri="{FF2B5EF4-FFF2-40B4-BE49-F238E27FC236}">
                  <a16:creationId xmlns:a16="http://schemas.microsoft.com/office/drawing/2014/main" id="{948C8DEF-B9E7-6B77-8550-89A9C0197495}"/>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75;p77">
              <a:extLst>
                <a:ext uri="{FF2B5EF4-FFF2-40B4-BE49-F238E27FC236}">
                  <a16:creationId xmlns:a16="http://schemas.microsoft.com/office/drawing/2014/main" id="{92319C47-5419-F331-59CD-408FB3C606C5}"/>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76;p77">
              <a:extLst>
                <a:ext uri="{FF2B5EF4-FFF2-40B4-BE49-F238E27FC236}">
                  <a16:creationId xmlns:a16="http://schemas.microsoft.com/office/drawing/2014/main" id="{BBF02C1F-66DA-95FA-8652-635CC18D1697}"/>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77;p77">
              <a:extLst>
                <a:ext uri="{FF2B5EF4-FFF2-40B4-BE49-F238E27FC236}">
                  <a16:creationId xmlns:a16="http://schemas.microsoft.com/office/drawing/2014/main" id="{EFDAF268-85DF-F57D-5676-C060A03DC6E3}"/>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78;p77">
              <a:extLst>
                <a:ext uri="{FF2B5EF4-FFF2-40B4-BE49-F238E27FC236}">
                  <a16:creationId xmlns:a16="http://schemas.microsoft.com/office/drawing/2014/main" id="{E22D6204-9DCD-F6EA-2655-9A64E86A572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79;p77">
              <a:extLst>
                <a:ext uri="{FF2B5EF4-FFF2-40B4-BE49-F238E27FC236}">
                  <a16:creationId xmlns:a16="http://schemas.microsoft.com/office/drawing/2014/main" id="{377FFD16-BBA1-4F1F-0469-4E3563836429}"/>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80;p77">
              <a:extLst>
                <a:ext uri="{FF2B5EF4-FFF2-40B4-BE49-F238E27FC236}">
                  <a16:creationId xmlns:a16="http://schemas.microsoft.com/office/drawing/2014/main" id="{6F9B39D6-F9DE-8447-DF94-D23BB7B5D255}"/>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81;p77">
              <a:extLst>
                <a:ext uri="{FF2B5EF4-FFF2-40B4-BE49-F238E27FC236}">
                  <a16:creationId xmlns:a16="http://schemas.microsoft.com/office/drawing/2014/main" id="{2BC64348-EF08-0CDD-17EF-B99D86284804}"/>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82;p77">
              <a:extLst>
                <a:ext uri="{FF2B5EF4-FFF2-40B4-BE49-F238E27FC236}">
                  <a16:creationId xmlns:a16="http://schemas.microsoft.com/office/drawing/2014/main" id="{2DA82421-D919-85E0-5804-395697C40443}"/>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83;p77">
              <a:extLst>
                <a:ext uri="{FF2B5EF4-FFF2-40B4-BE49-F238E27FC236}">
                  <a16:creationId xmlns:a16="http://schemas.microsoft.com/office/drawing/2014/main" id="{81B59D8A-0307-7416-40CE-4A56759500A9}"/>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84;p77">
              <a:extLst>
                <a:ext uri="{FF2B5EF4-FFF2-40B4-BE49-F238E27FC236}">
                  <a16:creationId xmlns:a16="http://schemas.microsoft.com/office/drawing/2014/main" id="{4BF62D13-3534-E625-79F3-8874082B4AA7}"/>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85;p77">
              <a:extLst>
                <a:ext uri="{FF2B5EF4-FFF2-40B4-BE49-F238E27FC236}">
                  <a16:creationId xmlns:a16="http://schemas.microsoft.com/office/drawing/2014/main" id="{BB5B57B8-D1BF-2BAE-F31D-16311C959BD9}"/>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86;p77">
              <a:extLst>
                <a:ext uri="{FF2B5EF4-FFF2-40B4-BE49-F238E27FC236}">
                  <a16:creationId xmlns:a16="http://schemas.microsoft.com/office/drawing/2014/main" id="{8A57EFC1-D070-2CDB-6642-EBFFEBCF6C76}"/>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87;p77">
              <a:extLst>
                <a:ext uri="{FF2B5EF4-FFF2-40B4-BE49-F238E27FC236}">
                  <a16:creationId xmlns:a16="http://schemas.microsoft.com/office/drawing/2014/main" id="{186421D0-875D-6DD5-D598-1B808FB6077A}"/>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88;p77">
              <a:extLst>
                <a:ext uri="{FF2B5EF4-FFF2-40B4-BE49-F238E27FC236}">
                  <a16:creationId xmlns:a16="http://schemas.microsoft.com/office/drawing/2014/main" id="{9B6E92A9-81BA-674D-027D-FD9E26E8911E}"/>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89;p77">
              <a:extLst>
                <a:ext uri="{FF2B5EF4-FFF2-40B4-BE49-F238E27FC236}">
                  <a16:creationId xmlns:a16="http://schemas.microsoft.com/office/drawing/2014/main" id="{8D073CB6-B737-A411-41ED-696A1469C73C}"/>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90;p77">
              <a:extLst>
                <a:ext uri="{FF2B5EF4-FFF2-40B4-BE49-F238E27FC236}">
                  <a16:creationId xmlns:a16="http://schemas.microsoft.com/office/drawing/2014/main" id="{5489EFCC-F32C-519F-C468-BAEBBFB156A7}"/>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91;p77">
              <a:extLst>
                <a:ext uri="{FF2B5EF4-FFF2-40B4-BE49-F238E27FC236}">
                  <a16:creationId xmlns:a16="http://schemas.microsoft.com/office/drawing/2014/main" id="{86E30278-16CA-588C-5066-644194060013}"/>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92;p77">
              <a:extLst>
                <a:ext uri="{FF2B5EF4-FFF2-40B4-BE49-F238E27FC236}">
                  <a16:creationId xmlns:a16="http://schemas.microsoft.com/office/drawing/2014/main" id="{3B01B99C-43B1-3BE9-B13B-E59A66D8F4CE}"/>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93;p77">
              <a:extLst>
                <a:ext uri="{FF2B5EF4-FFF2-40B4-BE49-F238E27FC236}">
                  <a16:creationId xmlns:a16="http://schemas.microsoft.com/office/drawing/2014/main" id="{DE253A89-DDE4-A985-AE5E-AAAC87928E4D}"/>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94;p77">
              <a:extLst>
                <a:ext uri="{FF2B5EF4-FFF2-40B4-BE49-F238E27FC236}">
                  <a16:creationId xmlns:a16="http://schemas.microsoft.com/office/drawing/2014/main" id="{85E68208-27A2-98C8-50C9-DB562983E771}"/>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95;p77">
              <a:extLst>
                <a:ext uri="{FF2B5EF4-FFF2-40B4-BE49-F238E27FC236}">
                  <a16:creationId xmlns:a16="http://schemas.microsoft.com/office/drawing/2014/main" id="{89568C6C-9CE9-4357-6EC7-CB18C332B144}"/>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96;p77">
              <a:extLst>
                <a:ext uri="{FF2B5EF4-FFF2-40B4-BE49-F238E27FC236}">
                  <a16:creationId xmlns:a16="http://schemas.microsoft.com/office/drawing/2014/main" id="{C0F828F1-6C58-7E45-BA58-7229D69ADB97}"/>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97;p77">
              <a:extLst>
                <a:ext uri="{FF2B5EF4-FFF2-40B4-BE49-F238E27FC236}">
                  <a16:creationId xmlns:a16="http://schemas.microsoft.com/office/drawing/2014/main" id="{A098B8CD-0C17-2FF7-3915-E4720964861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98;p77">
              <a:extLst>
                <a:ext uri="{FF2B5EF4-FFF2-40B4-BE49-F238E27FC236}">
                  <a16:creationId xmlns:a16="http://schemas.microsoft.com/office/drawing/2014/main" id="{4B82ED80-DAD7-E294-30E3-16BC7E4865D8}"/>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99;p77">
              <a:extLst>
                <a:ext uri="{FF2B5EF4-FFF2-40B4-BE49-F238E27FC236}">
                  <a16:creationId xmlns:a16="http://schemas.microsoft.com/office/drawing/2014/main" id="{DFE99086-131E-CBBB-9422-B2F2FB8B8E5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700;p77">
              <a:extLst>
                <a:ext uri="{FF2B5EF4-FFF2-40B4-BE49-F238E27FC236}">
                  <a16:creationId xmlns:a16="http://schemas.microsoft.com/office/drawing/2014/main" id="{3201A93F-9BEE-AB1D-5490-A91BC219A374}"/>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701;p77">
              <a:extLst>
                <a:ext uri="{FF2B5EF4-FFF2-40B4-BE49-F238E27FC236}">
                  <a16:creationId xmlns:a16="http://schemas.microsoft.com/office/drawing/2014/main" id="{E8270FC3-23BF-9553-3B07-304AB9F9C93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702;p77">
              <a:extLst>
                <a:ext uri="{FF2B5EF4-FFF2-40B4-BE49-F238E27FC236}">
                  <a16:creationId xmlns:a16="http://schemas.microsoft.com/office/drawing/2014/main" id="{A98F12B5-81C6-599D-7D77-66018763F2A0}"/>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703;p77">
              <a:extLst>
                <a:ext uri="{FF2B5EF4-FFF2-40B4-BE49-F238E27FC236}">
                  <a16:creationId xmlns:a16="http://schemas.microsoft.com/office/drawing/2014/main" id="{428754EF-D007-43AF-A725-FEEF20FB25AC}"/>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704;p77">
              <a:extLst>
                <a:ext uri="{FF2B5EF4-FFF2-40B4-BE49-F238E27FC236}">
                  <a16:creationId xmlns:a16="http://schemas.microsoft.com/office/drawing/2014/main" id="{ACE3EC85-D760-9B58-F947-D8F3133F5E33}"/>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705;p77">
              <a:extLst>
                <a:ext uri="{FF2B5EF4-FFF2-40B4-BE49-F238E27FC236}">
                  <a16:creationId xmlns:a16="http://schemas.microsoft.com/office/drawing/2014/main" id="{9F5503AC-B25A-012C-EE9C-13E835FF80AF}"/>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706;p77">
              <a:extLst>
                <a:ext uri="{FF2B5EF4-FFF2-40B4-BE49-F238E27FC236}">
                  <a16:creationId xmlns:a16="http://schemas.microsoft.com/office/drawing/2014/main" id="{3F03146C-BC44-53E9-42F8-AE9A7975D9E2}"/>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707;p77">
              <a:extLst>
                <a:ext uri="{FF2B5EF4-FFF2-40B4-BE49-F238E27FC236}">
                  <a16:creationId xmlns:a16="http://schemas.microsoft.com/office/drawing/2014/main" id="{914167AC-F66F-45A5-30FE-1887E07E4803}"/>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708;p77">
              <a:extLst>
                <a:ext uri="{FF2B5EF4-FFF2-40B4-BE49-F238E27FC236}">
                  <a16:creationId xmlns:a16="http://schemas.microsoft.com/office/drawing/2014/main" id="{4FF917C7-EFEA-58A3-1211-5A8D68B63CEC}"/>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709;p77">
              <a:extLst>
                <a:ext uri="{FF2B5EF4-FFF2-40B4-BE49-F238E27FC236}">
                  <a16:creationId xmlns:a16="http://schemas.microsoft.com/office/drawing/2014/main" id="{5AE5C23C-E86D-8DDC-8D23-72E11FB386CD}"/>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710;p77">
              <a:extLst>
                <a:ext uri="{FF2B5EF4-FFF2-40B4-BE49-F238E27FC236}">
                  <a16:creationId xmlns:a16="http://schemas.microsoft.com/office/drawing/2014/main" id="{9AB6D706-3D19-5DD2-F5B6-A842572E6165}"/>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711;p77">
              <a:extLst>
                <a:ext uri="{FF2B5EF4-FFF2-40B4-BE49-F238E27FC236}">
                  <a16:creationId xmlns:a16="http://schemas.microsoft.com/office/drawing/2014/main" id="{06CCCF6D-A854-E2C4-947A-0D21DC94AB4F}"/>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712;p77">
              <a:extLst>
                <a:ext uri="{FF2B5EF4-FFF2-40B4-BE49-F238E27FC236}">
                  <a16:creationId xmlns:a16="http://schemas.microsoft.com/office/drawing/2014/main" id="{D0A0B7F1-B943-D3A8-32D7-9DE4C58BF5E1}"/>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713;p77">
              <a:extLst>
                <a:ext uri="{FF2B5EF4-FFF2-40B4-BE49-F238E27FC236}">
                  <a16:creationId xmlns:a16="http://schemas.microsoft.com/office/drawing/2014/main" id="{1633D5F0-F206-4048-6BF9-C5A1B334D0BA}"/>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714;p77">
              <a:extLst>
                <a:ext uri="{FF2B5EF4-FFF2-40B4-BE49-F238E27FC236}">
                  <a16:creationId xmlns:a16="http://schemas.microsoft.com/office/drawing/2014/main" id="{310FE3CA-9981-EFFF-AB7E-3BC1D329439E}"/>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715;p77">
              <a:extLst>
                <a:ext uri="{FF2B5EF4-FFF2-40B4-BE49-F238E27FC236}">
                  <a16:creationId xmlns:a16="http://schemas.microsoft.com/office/drawing/2014/main" id="{40A70739-760A-40F5-4C41-F8A3F41E243B}"/>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716;p77">
              <a:extLst>
                <a:ext uri="{FF2B5EF4-FFF2-40B4-BE49-F238E27FC236}">
                  <a16:creationId xmlns:a16="http://schemas.microsoft.com/office/drawing/2014/main" id="{BE456184-6D23-F3C5-9B2F-7887C684BD32}"/>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717;p77">
              <a:extLst>
                <a:ext uri="{FF2B5EF4-FFF2-40B4-BE49-F238E27FC236}">
                  <a16:creationId xmlns:a16="http://schemas.microsoft.com/office/drawing/2014/main" id="{E7816D37-8E4A-0AC1-22B3-A84466F66F55}"/>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718;p77">
              <a:extLst>
                <a:ext uri="{FF2B5EF4-FFF2-40B4-BE49-F238E27FC236}">
                  <a16:creationId xmlns:a16="http://schemas.microsoft.com/office/drawing/2014/main" id="{60344274-26A1-3D7A-5884-1CF6B291C36D}"/>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719;p77">
              <a:extLst>
                <a:ext uri="{FF2B5EF4-FFF2-40B4-BE49-F238E27FC236}">
                  <a16:creationId xmlns:a16="http://schemas.microsoft.com/office/drawing/2014/main" id="{E4EE9EA5-CC85-4536-D2F1-EB1EE81DF50A}"/>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720;p77">
              <a:extLst>
                <a:ext uri="{FF2B5EF4-FFF2-40B4-BE49-F238E27FC236}">
                  <a16:creationId xmlns:a16="http://schemas.microsoft.com/office/drawing/2014/main" id="{41EC9388-5913-CB82-61BD-6CCE74376828}"/>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721;p77">
              <a:extLst>
                <a:ext uri="{FF2B5EF4-FFF2-40B4-BE49-F238E27FC236}">
                  <a16:creationId xmlns:a16="http://schemas.microsoft.com/office/drawing/2014/main" id="{F3DF49F4-C949-E9A8-2793-6E506D1231AF}"/>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22;p77">
              <a:extLst>
                <a:ext uri="{FF2B5EF4-FFF2-40B4-BE49-F238E27FC236}">
                  <a16:creationId xmlns:a16="http://schemas.microsoft.com/office/drawing/2014/main" id="{21160700-B307-D078-A71E-1099AD8DAE3F}"/>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23;p77">
              <a:extLst>
                <a:ext uri="{FF2B5EF4-FFF2-40B4-BE49-F238E27FC236}">
                  <a16:creationId xmlns:a16="http://schemas.microsoft.com/office/drawing/2014/main" id="{9507A433-416C-01F9-5249-3AC63FBF5203}"/>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24;p77">
              <a:extLst>
                <a:ext uri="{FF2B5EF4-FFF2-40B4-BE49-F238E27FC236}">
                  <a16:creationId xmlns:a16="http://schemas.microsoft.com/office/drawing/2014/main" id="{78B9C907-826E-7304-BDF2-1F0B1FB28E66}"/>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25;p77">
              <a:extLst>
                <a:ext uri="{FF2B5EF4-FFF2-40B4-BE49-F238E27FC236}">
                  <a16:creationId xmlns:a16="http://schemas.microsoft.com/office/drawing/2014/main" id="{C56F6510-A6BE-1881-63A4-3057D7DA63F6}"/>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26;p77">
              <a:extLst>
                <a:ext uri="{FF2B5EF4-FFF2-40B4-BE49-F238E27FC236}">
                  <a16:creationId xmlns:a16="http://schemas.microsoft.com/office/drawing/2014/main" id="{EDFF748C-45C2-2817-C728-9193B5751B5C}"/>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27;p77">
              <a:extLst>
                <a:ext uri="{FF2B5EF4-FFF2-40B4-BE49-F238E27FC236}">
                  <a16:creationId xmlns:a16="http://schemas.microsoft.com/office/drawing/2014/main" id="{B1D38F71-59BF-3B1A-842D-8376BF41F756}"/>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28;p77">
              <a:extLst>
                <a:ext uri="{FF2B5EF4-FFF2-40B4-BE49-F238E27FC236}">
                  <a16:creationId xmlns:a16="http://schemas.microsoft.com/office/drawing/2014/main" id="{19E84BE3-35DD-7651-D1AF-A95D00D4E304}"/>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29;p77">
              <a:extLst>
                <a:ext uri="{FF2B5EF4-FFF2-40B4-BE49-F238E27FC236}">
                  <a16:creationId xmlns:a16="http://schemas.microsoft.com/office/drawing/2014/main" id="{48869345-900C-C7A0-48CC-8F4144BD153C}"/>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30;p77">
              <a:extLst>
                <a:ext uri="{FF2B5EF4-FFF2-40B4-BE49-F238E27FC236}">
                  <a16:creationId xmlns:a16="http://schemas.microsoft.com/office/drawing/2014/main" id="{3127D82A-6C44-F99A-625F-B5F8B39B41AB}"/>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31;p77">
              <a:extLst>
                <a:ext uri="{FF2B5EF4-FFF2-40B4-BE49-F238E27FC236}">
                  <a16:creationId xmlns:a16="http://schemas.microsoft.com/office/drawing/2014/main" id="{1C05468C-CD1B-250B-78EF-D0F83F383551}"/>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32;p77">
              <a:extLst>
                <a:ext uri="{FF2B5EF4-FFF2-40B4-BE49-F238E27FC236}">
                  <a16:creationId xmlns:a16="http://schemas.microsoft.com/office/drawing/2014/main" id="{6C186AAF-71FB-C867-56AE-0EBD42B33C64}"/>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33;p77">
              <a:extLst>
                <a:ext uri="{FF2B5EF4-FFF2-40B4-BE49-F238E27FC236}">
                  <a16:creationId xmlns:a16="http://schemas.microsoft.com/office/drawing/2014/main" id="{DF581546-1417-A60E-EDBF-FF9D6F399954}"/>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34;p77">
              <a:extLst>
                <a:ext uri="{FF2B5EF4-FFF2-40B4-BE49-F238E27FC236}">
                  <a16:creationId xmlns:a16="http://schemas.microsoft.com/office/drawing/2014/main" id="{F776EE55-7BB5-0FF0-465B-DF617664E43E}"/>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35;p77">
              <a:extLst>
                <a:ext uri="{FF2B5EF4-FFF2-40B4-BE49-F238E27FC236}">
                  <a16:creationId xmlns:a16="http://schemas.microsoft.com/office/drawing/2014/main" id="{F78910DB-36A9-E050-46EA-329247AFDA83}"/>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36;p77">
              <a:extLst>
                <a:ext uri="{FF2B5EF4-FFF2-40B4-BE49-F238E27FC236}">
                  <a16:creationId xmlns:a16="http://schemas.microsoft.com/office/drawing/2014/main" id="{DBA4E71E-3963-3D3F-293E-357DA50EED06}"/>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37;p77">
              <a:extLst>
                <a:ext uri="{FF2B5EF4-FFF2-40B4-BE49-F238E27FC236}">
                  <a16:creationId xmlns:a16="http://schemas.microsoft.com/office/drawing/2014/main" id="{FACEC775-0FEE-0DC7-870D-03DB7809E03E}"/>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38;p77">
              <a:extLst>
                <a:ext uri="{FF2B5EF4-FFF2-40B4-BE49-F238E27FC236}">
                  <a16:creationId xmlns:a16="http://schemas.microsoft.com/office/drawing/2014/main" id="{CE62D339-9A7D-174D-13EF-C146E0AD4EE1}"/>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39;p77">
              <a:extLst>
                <a:ext uri="{FF2B5EF4-FFF2-40B4-BE49-F238E27FC236}">
                  <a16:creationId xmlns:a16="http://schemas.microsoft.com/office/drawing/2014/main" id="{67A6634E-EFF3-8CC7-001D-692C4AEF53F9}"/>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40;p77">
              <a:extLst>
                <a:ext uri="{FF2B5EF4-FFF2-40B4-BE49-F238E27FC236}">
                  <a16:creationId xmlns:a16="http://schemas.microsoft.com/office/drawing/2014/main" id="{05C32137-3AEA-B6DC-CB00-5684EFA19220}"/>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41;p77">
              <a:extLst>
                <a:ext uri="{FF2B5EF4-FFF2-40B4-BE49-F238E27FC236}">
                  <a16:creationId xmlns:a16="http://schemas.microsoft.com/office/drawing/2014/main" id="{4D720689-BEFF-995F-DC2F-AB1EAD1DA101}"/>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42;p77">
              <a:extLst>
                <a:ext uri="{FF2B5EF4-FFF2-40B4-BE49-F238E27FC236}">
                  <a16:creationId xmlns:a16="http://schemas.microsoft.com/office/drawing/2014/main" id="{A9F37065-180B-9FCE-6081-226EB5C03F85}"/>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43;p77">
              <a:extLst>
                <a:ext uri="{FF2B5EF4-FFF2-40B4-BE49-F238E27FC236}">
                  <a16:creationId xmlns:a16="http://schemas.microsoft.com/office/drawing/2014/main" id="{79F7F6E4-49BF-5752-FEFE-3AF005539C04}"/>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44;p77">
              <a:extLst>
                <a:ext uri="{FF2B5EF4-FFF2-40B4-BE49-F238E27FC236}">
                  <a16:creationId xmlns:a16="http://schemas.microsoft.com/office/drawing/2014/main" id="{126FE4CB-746C-FB89-164C-E88124372AED}"/>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45;p77">
              <a:extLst>
                <a:ext uri="{FF2B5EF4-FFF2-40B4-BE49-F238E27FC236}">
                  <a16:creationId xmlns:a16="http://schemas.microsoft.com/office/drawing/2014/main" id="{32373257-4B6F-FD6E-7D37-BA5A18929E16}"/>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46;p77">
              <a:extLst>
                <a:ext uri="{FF2B5EF4-FFF2-40B4-BE49-F238E27FC236}">
                  <a16:creationId xmlns:a16="http://schemas.microsoft.com/office/drawing/2014/main" id="{3312D28F-E3AC-9F7A-6F06-8EB5B915AABB}"/>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47;p77">
              <a:extLst>
                <a:ext uri="{FF2B5EF4-FFF2-40B4-BE49-F238E27FC236}">
                  <a16:creationId xmlns:a16="http://schemas.microsoft.com/office/drawing/2014/main" id="{51C2031C-D3FE-D34C-3DA2-A0D8E9944B34}"/>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48;p77">
              <a:extLst>
                <a:ext uri="{FF2B5EF4-FFF2-40B4-BE49-F238E27FC236}">
                  <a16:creationId xmlns:a16="http://schemas.microsoft.com/office/drawing/2014/main" id="{64660920-2B2E-72F8-B85A-D03067D94E74}"/>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49;p77">
              <a:extLst>
                <a:ext uri="{FF2B5EF4-FFF2-40B4-BE49-F238E27FC236}">
                  <a16:creationId xmlns:a16="http://schemas.microsoft.com/office/drawing/2014/main" id="{87448DDF-FC4A-A1ED-E38F-ED9FD7D07EFD}"/>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50;p77">
              <a:extLst>
                <a:ext uri="{FF2B5EF4-FFF2-40B4-BE49-F238E27FC236}">
                  <a16:creationId xmlns:a16="http://schemas.microsoft.com/office/drawing/2014/main" id="{61F08FCC-37C3-9856-C263-445B1E1228A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51;p77">
              <a:extLst>
                <a:ext uri="{FF2B5EF4-FFF2-40B4-BE49-F238E27FC236}">
                  <a16:creationId xmlns:a16="http://schemas.microsoft.com/office/drawing/2014/main" id="{D0D68518-4258-5AE6-52AB-4E21C5F82AB7}"/>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52;p77">
              <a:extLst>
                <a:ext uri="{FF2B5EF4-FFF2-40B4-BE49-F238E27FC236}">
                  <a16:creationId xmlns:a16="http://schemas.microsoft.com/office/drawing/2014/main" id="{151C00D9-7609-72BF-188F-B6FC0C86FF98}"/>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53;p77">
              <a:extLst>
                <a:ext uri="{FF2B5EF4-FFF2-40B4-BE49-F238E27FC236}">
                  <a16:creationId xmlns:a16="http://schemas.microsoft.com/office/drawing/2014/main" id="{2FC485EF-3B4D-2E87-C0DF-596FFE9FE522}"/>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54;p77">
              <a:extLst>
                <a:ext uri="{FF2B5EF4-FFF2-40B4-BE49-F238E27FC236}">
                  <a16:creationId xmlns:a16="http://schemas.microsoft.com/office/drawing/2014/main" id="{E87B4D0E-6962-33A4-2E75-8E0FB7201E1E}"/>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55;p77">
              <a:extLst>
                <a:ext uri="{FF2B5EF4-FFF2-40B4-BE49-F238E27FC236}">
                  <a16:creationId xmlns:a16="http://schemas.microsoft.com/office/drawing/2014/main" id="{2F78D0FA-2D54-E334-E131-62D6847D8D18}"/>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56;p77">
              <a:extLst>
                <a:ext uri="{FF2B5EF4-FFF2-40B4-BE49-F238E27FC236}">
                  <a16:creationId xmlns:a16="http://schemas.microsoft.com/office/drawing/2014/main" id="{904B50E9-24AB-894D-8ECA-27D6716F6B47}"/>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57;p77">
              <a:extLst>
                <a:ext uri="{FF2B5EF4-FFF2-40B4-BE49-F238E27FC236}">
                  <a16:creationId xmlns:a16="http://schemas.microsoft.com/office/drawing/2014/main" id="{B44F80E6-3682-4250-2894-444558508C6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58;p77">
              <a:extLst>
                <a:ext uri="{FF2B5EF4-FFF2-40B4-BE49-F238E27FC236}">
                  <a16:creationId xmlns:a16="http://schemas.microsoft.com/office/drawing/2014/main" id="{4AD369CC-BDF5-773B-CF5F-0C568F562147}"/>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59;p77">
              <a:extLst>
                <a:ext uri="{FF2B5EF4-FFF2-40B4-BE49-F238E27FC236}">
                  <a16:creationId xmlns:a16="http://schemas.microsoft.com/office/drawing/2014/main" id="{44552D0A-70FA-E919-C64D-473CEC18AEB0}"/>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60;p77">
              <a:extLst>
                <a:ext uri="{FF2B5EF4-FFF2-40B4-BE49-F238E27FC236}">
                  <a16:creationId xmlns:a16="http://schemas.microsoft.com/office/drawing/2014/main" id="{7665484F-73E4-EE23-8931-D456F4BE14A3}"/>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61;p77">
              <a:extLst>
                <a:ext uri="{FF2B5EF4-FFF2-40B4-BE49-F238E27FC236}">
                  <a16:creationId xmlns:a16="http://schemas.microsoft.com/office/drawing/2014/main" id="{A5DC0064-6BA7-43EA-2D5D-39BC86700428}"/>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62;p77">
              <a:extLst>
                <a:ext uri="{FF2B5EF4-FFF2-40B4-BE49-F238E27FC236}">
                  <a16:creationId xmlns:a16="http://schemas.microsoft.com/office/drawing/2014/main" id="{C6542BD2-906F-3D6D-BFE7-D8F8B46CEAA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63;p77">
              <a:extLst>
                <a:ext uri="{FF2B5EF4-FFF2-40B4-BE49-F238E27FC236}">
                  <a16:creationId xmlns:a16="http://schemas.microsoft.com/office/drawing/2014/main" id="{3AAC8903-139E-71AB-4BB0-B5DE91A7859B}"/>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64;p77">
              <a:extLst>
                <a:ext uri="{FF2B5EF4-FFF2-40B4-BE49-F238E27FC236}">
                  <a16:creationId xmlns:a16="http://schemas.microsoft.com/office/drawing/2014/main" id="{40DB93EC-6C3B-22E2-3584-E94B6E54B18E}"/>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65;p77">
              <a:extLst>
                <a:ext uri="{FF2B5EF4-FFF2-40B4-BE49-F238E27FC236}">
                  <a16:creationId xmlns:a16="http://schemas.microsoft.com/office/drawing/2014/main" id="{3C11DE03-4611-B3BC-ACF6-830E89BDB42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66;p77">
              <a:extLst>
                <a:ext uri="{FF2B5EF4-FFF2-40B4-BE49-F238E27FC236}">
                  <a16:creationId xmlns:a16="http://schemas.microsoft.com/office/drawing/2014/main" id="{8CFCEF4D-E461-CD71-56D4-29915DEC0DDC}"/>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67;p77">
              <a:extLst>
                <a:ext uri="{FF2B5EF4-FFF2-40B4-BE49-F238E27FC236}">
                  <a16:creationId xmlns:a16="http://schemas.microsoft.com/office/drawing/2014/main" id="{B4189F96-8AAE-DEC8-6814-69030FFFAE9F}"/>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68;p77">
              <a:extLst>
                <a:ext uri="{FF2B5EF4-FFF2-40B4-BE49-F238E27FC236}">
                  <a16:creationId xmlns:a16="http://schemas.microsoft.com/office/drawing/2014/main" id="{9193E03E-66C4-F9E5-BFE6-11A83DE4AD79}"/>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69;p77">
              <a:extLst>
                <a:ext uri="{FF2B5EF4-FFF2-40B4-BE49-F238E27FC236}">
                  <a16:creationId xmlns:a16="http://schemas.microsoft.com/office/drawing/2014/main" id="{74F3C004-47DB-326E-85CC-F711584ABE6A}"/>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70;p77">
              <a:extLst>
                <a:ext uri="{FF2B5EF4-FFF2-40B4-BE49-F238E27FC236}">
                  <a16:creationId xmlns:a16="http://schemas.microsoft.com/office/drawing/2014/main" id="{7169A877-9EBB-BFD0-0548-956032007C40}"/>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71;p77">
              <a:extLst>
                <a:ext uri="{FF2B5EF4-FFF2-40B4-BE49-F238E27FC236}">
                  <a16:creationId xmlns:a16="http://schemas.microsoft.com/office/drawing/2014/main" id="{253D676C-1E10-94AE-8160-A2C8D8514863}"/>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72;p77">
              <a:extLst>
                <a:ext uri="{FF2B5EF4-FFF2-40B4-BE49-F238E27FC236}">
                  <a16:creationId xmlns:a16="http://schemas.microsoft.com/office/drawing/2014/main" id="{15BFE80A-B651-AE4C-2274-240DD56EA7A9}"/>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73;p77">
              <a:extLst>
                <a:ext uri="{FF2B5EF4-FFF2-40B4-BE49-F238E27FC236}">
                  <a16:creationId xmlns:a16="http://schemas.microsoft.com/office/drawing/2014/main" id="{9DA3A93A-61A8-504B-4251-C2C9D9CF970C}"/>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74;p77">
              <a:extLst>
                <a:ext uri="{FF2B5EF4-FFF2-40B4-BE49-F238E27FC236}">
                  <a16:creationId xmlns:a16="http://schemas.microsoft.com/office/drawing/2014/main" id="{8D79C1D5-417F-9E75-3E70-3E085CB726E1}"/>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75;p77">
              <a:extLst>
                <a:ext uri="{FF2B5EF4-FFF2-40B4-BE49-F238E27FC236}">
                  <a16:creationId xmlns:a16="http://schemas.microsoft.com/office/drawing/2014/main" id="{55382012-0EA5-D9C9-2A24-2D55940E9577}"/>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76;p77">
              <a:extLst>
                <a:ext uri="{FF2B5EF4-FFF2-40B4-BE49-F238E27FC236}">
                  <a16:creationId xmlns:a16="http://schemas.microsoft.com/office/drawing/2014/main" id="{63A18FA1-13CD-2F0B-EFE5-4E35B9A60BEF}"/>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77;p77">
              <a:extLst>
                <a:ext uri="{FF2B5EF4-FFF2-40B4-BE49-F238E27FC236}">
                  <a16:creationId xmlns:a16="http://schemas.microsoft.com/office/drawing/2014/main" id="{E83D16E5-4535-2C2D-D8F4-AE51EFA8C8FF}"/>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78;p77">
              <a:extLst>
                <a:ext uri="{FF2B5EF4-FFF2-40B4-BE49-F238E27FC236}">
                  <a16:creationId xmlns:a16="http://schemas.microsoft.com/office/drawing/2014/main" id="{C6CEB794-5450-9C54-AAFF-C16459470FE3}"/>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79;p77">
              <a:extLst>
                <a:ext uri="{FF2B5EF4-FFF2-40B4-BE49-F238E27FC236}">
                  <a16:creationId xmlns:a16="http://schemas.microsoft.com/office/drawing/2014/main" id="{76EDE977-B59F-DB48-614E-7AA046CDE6F6}"/>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80;p77">
              <a:extLst>
                <a:ext uri="{FF2B5EF4-FFF2-40B4-BE49-F238E27FC236}">
                  <a16:creationId xmlns:a16="http://schemas.microsoft.com/office/drawing/2014/main" id="{B9ED409A-2E30-ABA6-3195-B789D036EA9E}"/>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81;p77">
              <a:extLst>
                <a:ext uri="{FF2B5EF4-FFF2-40B4-BE49-F238E27FC236}">
                  <a16:creationId xmlns:a16="http://schemas.microsoft.com/office/drawing/2014/main" id="{95689202-6024-5A9A-FEC4-1BAFC9A83FF2}"/>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82;p77">
              <a:extLst>
                <a:ext uri="{FF2B5EF4-FFF2-40B4-BE49-F238E27FC236}">
                  <a16:creationId xmlns:a16="http://schemas.microsoft.com/office/drawing/2014/main" id="{D63984A4-3DA7-1A29-E078-7BA28794FDC1}"/>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83;p77">
              <a:extLst>
                <a:ext uri="{FF2B5EF4-FFF2-40B4-BE49-F238E27FC236}">
                  <a16:creationId xmlns:a16="http://schemas.microsoft.com/office/drawing/2014/main" id="{C476A539-8F32-1497-9BB4-B49C1B0387BE}"/>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84;p77">
              <a:extLst>
                <a:ext uri="{FF2B5EF4-FFF2-40B4-BE49-F238E27FC236}">
                  <a16:creationId xmlns:a16="http://schemas.microsoft.com/office/drawing/2014/main" id="{A0674CF8-54B1-9670-9515-159DCC95582E}"/>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85;p77">
              <a:extLst>
                <a:ext uri="{FF2B5EF4-FFF2-40B4-BE49-F238E27FC236}">
                  <a16:creationId xmlns:a16="http://schemas.microsoft.com/office/drawing/2014/main" id="{37C18AB5-09FB-293D-9F97-EB1A9FC25262}"/>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86;p77">
              <a:extLst>
                <a:ext uri="{FF2B5EF4-FFF2-40B4-BE49-F238E27FC236}">
                  <a16:creationId xmlns:a16="http://schemas.microsoft.com/office/drawing/2014/main" id="{2672EEB4-3D56-D6E0-2467-E73CD7C96334}"/>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87;p77">
              <a:extLst>
                <a:ext uri="{FF2B5EF4-FFF2-40B4-BE49-F238E27FC236}">
                  <a16:creationId xmlns:a16="http://schemas.microsoft.com/office/drawing/2014/main" id="{2AB498F2-7BDC-8853-89FF-E365F9DCE8C7}"/>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88;p77">
              <a:extLst>
                <a:ext uri="{FF2B5EF4-FFF2-40B4-BE49-F238E27FC236}">
                  <a16:creationId xmlns:a16="http://schemas.microsoft.com/office/drawing/2014/main" id="{B01AAB23-8B8A-AC8E-2AD7-8799B97FA030}"/>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89;p77">
              <a:extLst>
                <a:ext uri="{FF2B5EF4-FFF2-40B4-BE49-F238E27FC236}">
                  <a16:creationId xmlns:a16="http://schemas.microsoft.com/office/drawing/2014/main" id="{E0175DA9-2700-374F-B603-A3A1E45E276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90;p77">
              <a:extLst>
                <a:ext uri="{FF2B5EF4-FFF2-40B4-BE49-F238E27FC236}">
                  <a16:creationId xmlns:a16="http://schemas.microsoft.com/office/drawing/2014/main" id="{9DCC0885-3E5F-3E8A-011D-3E07AA1B68B8}"/>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91;p77">
              <a:extLst>
                <a:ext uri="{FF2B5EF4-FFF2-40B4-BE49-F238E27FC236}">
                  <a16:creationId xmlns:a16="http://schemas.microsoft.com/office/drawing/2014/main" id="{BCD501D0-2C60-3903-940C-2E705616E1BF}"/>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92;p77">
              <a:extLst>
                <a:ext uri="{FF2B5EF4-FFF2-40B4-BE49-F238E27FC236}">
                  <a16:creationId xmlns:a16="http://schemas.microsoft.com/office/drawing/2014/main" id="{E656536A-FFDA-98ED-B9A7-8788C15ADD71}"/>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93;p77">
              <a:extLst>
                <a:ext uri="{FF2B5EF4-FFF2-40B4-BE49-F238E27FC236}">
                  <a16:creationId xmlns:a16="http://schemas.microsoft.com/office/drawing/2014/main" id="{2E2D9662-B2C6-B45E-02EA-9543EA8D8519}"/>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94;p77">
              <a:extLst>
                <a:ext uri="{FF2B5EF4-FFF2-40B4-BE49-F238E27FC236}">
                  <a16:creationId xmlns:a16="http://schemas.microsoft.com/office/drawing/2014/main" id="{3B96AF8E-CF14-4A13-6FA0-F8EC8A705379}"/>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95;p77">
              <a:extLst>
                <a:ext uri="{FF2B5EF4-FFF2-40B4-BE49-F238E27FC236}">
                  <a16:creationId xmlns:a16="http://schemas.microsoft.com/office/drawing/2014/main" id="{BB2D3A50-6738-8DE0-63AA-FD56CA1D98B1}"/>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96;p77">
              <a:extLst>
                <a:ext uri="{FF2B5EF4-FFF2-40B4-BE49-F238E27FC236}">
                  <a16:creationId xmlns:a16="http://schemas.microsoft.com/office/drawing/2014/main" id="{1330F7B1-3065-F6CA-C72E-14D968025DFE}"/>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97;p77">
              <a:extLst>
                <a:ext uri="{FF2B5EF4-FFF2-40B4-BE49-F238E27FC236}">
                  <a16:creationId xmlns:a16="http://schemas.microsoft.com/office/drawing/2014/main" id="{E492A9D3-EFA2-1052-2ABB-F4F35E999C40}"/>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98;p77">
              <a:extLst>
                <a:ext uri="{FF2B5EF4-FFF2-40B4-BE49-F238E27FC236}">
                  <a16:creationId xmlns:a16="http://schemas.microsoft.com/office/drawing/2014/main" id="{88FB86C2-1A2F-9F29-D827-4D52C7340BF2}"/>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99;p77">
              <a:extLst>
                <a:ext uri="{FF2B5EF4-FFF2-40B4-BE49-F238E27FC236}">
                  <a16:creationId xmlns:a16="http://schemas.microsoft.com/office/drawing/2014/main" id="{57FF6A7E-6C74-94EF-D2FB-64DF0DC8290E}"/>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800;p77">
              <a:extLst>
                <a:ext uri="{FF2B5EF4-FFF2-40B4-BE49-F238E27FC236}">
                  <a16:creationId xmlns:a16="http://schemas.microsoft.com/office/drawing/2014/main" id="{8BD1232D-A454-C88D-8FB0-D280C7E14A4E}"/>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801;p77">
              <a:extLst>
                <a:ext uri="{FF2B5EF4-FFF2-40B4-BE49-F238E27FC236}">
                  <a16:creationId xmlns:a16="http://schemas.microsoft.com/office/drawing/2014/main" id="{65A41614-94FE-39A1-C09F-0D4F4DE91312}"/>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802;p77">
              <a:extLst>
                <a:ext uri="{FF2B5EF4-FFF2-40B4-BE49-F238E27FC236}">
                  <a16:creationId xmlns:a16="http://schemas.microsoft.com/office/drawing/2014/main" id="{80D9E8ED-C448-28F5-44DB-CB11CDECD06B}"/>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803;p77">
              <a:extLst>
                <a:ext uri="{FF2B5EF4-FFF2-40B4-BE49-F238E27FC236}">
                  <a16:creationId xmlns:a16="http://schemas.microsoft.com/office/drawing/2014/main" id="{EC4D7473-D99C-990B-522F-FEB92E5CE8CC}"/>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804;p77">
              <a:extLst>
                <a:ext uri="{FF2B5EF4-FFF2-40B4-BE49-F238E27FC236}">
                  <a16:creationId xmlns:a16="http://schemas.microsoft.com/office/drawing/2014/main" id="{08637446-8AB8-802E-3129-B94873778B20}"/>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805;p77">
              <a:extLst>
                <a:ext uri="{FF2B5EF4-FFF2-40B4-BE49-F238E27FC236}">
                  <a16:creationId xmlns:a16="http://schemas.microsoft.com/office/drawing/2014/main" id="{DA469DCD-B732-63CA-087E-CE9F71A176F9}"/>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806;p77">
              <a:extLst>
                <a:ext uri="{FF2B5EF4-FFF2-40B4-BE49-F238E27FC236}">
                  <a16:creationId xmlns:a16="http://schemas.microsoft.com/office/drawing/2014/main" id="{715ABE55-DB58-070C-E3DE-26DA435363D5}"/>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807;p77">
              <a:extLst>
                <a:ext uri="{FF2B5EF4-FFF2-40B4-BE49-F238E27FC236}">
                  <a16:creationId xmlns:a16="http://schemas.microsoft.com/office/drawing/2014/main" id="{5C2F8482-9467-07A6-5E78-5B0D5000A4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808;p77">
              <a:extLst>
                <a:ext uri="{FF2B5EF4-FFF2-40B4-BE49-F238E27FC236}">
                  <a16:creationId xmlns:a16="http://schemas.microsoft.com/office/drawing/2014/main" id="{BCADA2C2-5D93-2DE5-2842-E0C374DE03D6}"/>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809;p77">
              <a:extLst>
                <a:ext uri="{FF2B5EF4-FFF2-40B4-BE49-F238E27FC236}">
                  <a16:creationId xmlns:a16="http://schemas.microsoft.com/office/drawing/2014/main" id="{354859B0-D257-ADE2-E95E-81C22C21AA5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810;p77">
              <a:extLst>
                <a:ext uri="{FF2B5EF4-FFF2-40B4-BE49-F238E27FC236}">
                  <a16:creationId xmlns:a16="http://schemas.microsoft.com/office/drawing/2014/main" id="{F3F712A3-1ED5-78BB-F9C2-2A67BF32F60E}"/>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811;p77">
              <a:extLst>
                <a:ext uri="{FF2B5EF4-FFF2-40B4-BE49-F238E27FC236}">
                  <a16:creationId xmlns:a16="http://schemas.microsoft.com/office/drawing/2014/main" id="{E02938B9-EEDB-91D1-F1DF-819F9E0EC095}"/>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812;p77">
              <a:extLst>
                <a:ext uri="{FF2B5EF4-FFF2-40B4-BE49-F238E27FC236}">
                  <a16:creationId xmlns:a16="http://schemas.microsoft.com/office/drawing/2014/main" id="{47F1320A-7C4F-0C50-F0F4-253A2D7BA858}"/>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813;p77">
              <a:extLst>
                <a:ext uri="{FF2B5EF4-FFF2-40B4-BE49-F238E27FC236}">
                  <a16:creationId xmlns:a16="http://schemas.microsoft.com/office/drawing/2014/main" id="{D4728A62-D376-9F50-8EFF-FD75B5F5D8BB}"/>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814;p77">
              <a:extLst>
                <a:ext uri="{FF2B5EF4-FFF2-40B4-BE49-F238E27FC236}">
                  <a16:creationId xmlns:a16="http://schemas.microsoft.com/office/drawing/2014/main" id="{DB05B49E-E569-B8FC-A190-A5C631332DE7}"/>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815;p77">
              <a:extLst>
                <a:ext uri="{FF2B5EF4-FFF2-40B4-BE49-F238E27FC236}">
                  <a16:creationId xmlns:a16="http://schemas.microsoft.com/office/drawing/2014/main" id="{F33B0F02-7C55-DCB3-0084-B2C41F93E46E}"/>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816;p77">
              <a:extLst>
                <a:ext uri="{FF2B5EF4-FFF2-40B4-BE49-F238E27FC236}">
                  <a16:creationId xmlns:a16="http://schemas.microsoft.com/office/drawing/2014/main" id="{F0F42C41-C943-47F6-12E5-E03A19F66F09}"/>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817;p77">
              <a:extLst>
                <a:ext uri="{FF2B5EF4-FFF2-40B4-BE49-F238E27FC236}">
                  <a16:creationId xmlns:a16="http://schemas.microsoft.com/office/drawing/2014/main" id="{AFFD22AA-C54A-4519-230A-C3F159806E71}"/>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818;p77">
              <a:extLst>
                <a:ext uri="{FF2B5EF4-FFF2-40B4-BE49-F238E27FC236}">
                  <a16:creationId xmlns:a16="http://schemas.microsoft.com/office/drawing/2014/main" id="{AAB0BDD4-0005-E51A-56DB-5DB4DA3CFC00}"/>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819;p77">
              <a:extLst>
                <a:ext uri="{FF2B5EF4-FFF2-40B4-BE49-F238E27FC236}">
                  <a16:creationId xmlns:a16="http://schemas.microsoft.com/office/drawing/2014/main" id="{9CA2DBCC-F243-D36D-AEFC-32ACA37F7F8C}"/>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820;p77">
              <a:extLst>
                <a:ext uri="{FF2B5EF4-FFF2-40B4-BE49-F238E27FC236}">
                  <a16:creationId xmlns:a16="http://schemas.microsoft.com/office/drawing/2014/main" id="{5FB41AC4-3B64-53BC-AE55-2C78899FF99E}"/>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821;p77">
              <a:extLst>
                <a:ext uri="{FF2B5EF4-FFF2-40B4-BE49-F238E27FC236}">
                  <a16:creationId xmlns:a16="http://schemas.microsoft.com/office/drawing/2014/main" id="{3A604BDA-E94D-98EB-5F13-E11322F0FF34}"/>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22;p77">
              <a:extLst>
                <a:ext uri="{FF2B5EF4-FFF2-40B4-BE49-F238E27FC236}">
                  <a16:creationId xmlns:a16="http://schemas.microsoft.com/office/drawing/2014/main" id="{031FED74-9278-4FD0-CF63-3AE34F5726BA}"/>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23;p77">
              <a:extLst>
                <a:ext uri="{FF2B5EF4-FFF2-40B4-BE49-F238E27FC236}">
                  <a16:creationId xmlns:a16="http://schemas.microsoft.com/office/drawing/2014/main" id="{D2AF529C-D017-0EBE-166D-A5A5298AACC2}"/>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24;p77">
              <a:extLst>
                <a:ext uri="{FF2B5EF4-FFF2-40B4-BE49-F238E27FC236}">
                  <a16:creationId xmlns:a16="http://schemas.microsoft.com/office/drawing/2014/main" id="{7D6AFD1B-A9BA-45FE-518A-F9F079BACA3A}"/>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25;p77">
              <a:extLst>
                <a:ext uri="{FF2B5EF4-FFF2-40B4-BE49-F238E27FC236}">
                  <a16:creationId xmlns:a16="http://schemas.microsoft.com/office/drawing/2014/main" id="{CBD32175-8724-3009-15C7-0C7523D1C27B}"/>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26;p77">
              <a:extLst>
                <a:ext uri="{FF2B5EF4-FFF2-40B4-BE49-F238E27FC236}">
                  <a16:creationId xmlns:a16="http://schemas.microsoft.com/office/drawing/2014/main" id="{CF143ECF-F37F-9081-6D98-2BE2CF228049}"/>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27;p77">
              <a:extLst>
                <a:ext uri="{FF2B5EF4-FFF2-40B4-BE49-F238E27FC236}">
                  <a16:creationId xmlns:a16="http://schemas.microsoft.com/office/drawing/2014/main" id="{BABE93D0-B0B7-4B42-9DB9-3677631FDBE0}"/>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28;p77">
              <a:extLst>
                <a:ext uri="{FF2B5EF4-FFF2-40B4-BE49-F238E27FC236}">
                  <a16:creationId xmlns:a16="http://schemas.microsoft.com/office/drawing/2014/main" id="{74F54BB3-E3B8-1E5A-50C1-C6B90172631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29;p77">
              <a:extLst>
                <a:ext uri="{FF2B5EF4-FFF2-40B4-BE49-F238E27FC236}">
                  <a16:creationId xmlns:a16="http://schemas.microsoft.com/office/drawing/2014/main" id="{408F1683-167D-5812-348D-862B16EA41F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30;p77">
              <a:extLst>
                <a:ext uri="{FF2B5EF4-FFF2-40B4-BE49-F238E27FC236}">
                  <a16:creationId xmlns:a16="http://schemas.microsoft.com/office/drawing/2014/main" id="{FF7555ED-FA99-D523-B05A-E2A4407299EE}"/>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31;p77">
              <a:extLst>
                <a:ext uri="{FF2B5EF4-FFF2-40B4-BE49-F238E27FC236}">
                  <a16:creationId xmlns:a16="http://schemas.microsoft.com/office/drawing/2014/main" id="{431F76A8-E022-43AF-1DAA-E169CB69E507}"/>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32;p77">
              <a:extLst>
                <a:ext uri="{FF2B5EF4-FFF2-40B4-BE49-F238E27FC236}">
                  <a16:creationId xmlns:a16="http://schemas.microsoft.com/office/drawing/2014/main" id="{DE7B520D-B098-2643-E13C-19C517B12AD2}"/>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33;p77">
              <a:extLst>
                <a:ext uri="{FF2B5EF4-FFF2-40B4-BE49-F238E27FC236}">
                  <a16:creationId xmlns:a16="http://schemas.microsoft.com/office/drawing/2014/main" id="{078DC19F-0AC7-1A46-D5E7-C633490C348B}"/>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34;p77">
              <a:extLst>
                <a:ext uri="{FF2B5EF4-FFF2-40B4-BE49-F238E27FC236}">
                  <a16:creationId xmlns:a16="http://schemas.microsoft.com/office/drawing/2014/main" id="{29165C7F-B5B3-712A-7B48-9273BEDBDC0A}"/>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35;p77">
              <a:extLst>
                <a:ext uri="{FF2B5EF4-FFF2-40B4-BE49-F238E27FC236}">
                  <a16:creationId xmlns:a16="http://schemas.microsoft.com/office/drawing/2014/main" id="{93AB0630-38FC-C54D-D68E-C6BE60E433F9}"/>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36;p77">
              <a:extLst>
                <a:ext uri="{FF2B5EF4-FFF2-40B4-BE49-F238E27FC236}">
                  <a16:creationId xmlns:a16="http://schemas.microsoft.com/office/drawing/2014/main" id="{E25BFB35-4632-4CA2-7EFC-3A10A5A4494C}"/>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37;p77">
              <a:extLst>
                <a:ext uri="{FF2B5EF4-FFF2-40B4-BE49-F238E27FC236}">
                  <a16:creationId xmlns:a16="http://schemas.microsoft.com/office/drawing/2014/main" id="{FF90D8F0-8CA7-CD7D-EFAE-3E9D935867FC}"/>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38;p77">
              <a:extLst>
                <a:ext uri="{FF2B5EF4-FFF2-40B4-BE49-F238E27FC236}">
                  <a16:creationId xmlns:a16="http://schemas.microsoft.com/office/drawing/2014/main" id="{1EE3519D-E3FB-8FA5-A560-634E2C79DFB7}"/>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39;p77">
              <a:extLst>
                <a:ext uri="{FF2B5EF4-FFF2-40B4-BE49-F238E27FC236}">
                  <a16:creationId xmlns:a16="http://schemas.microsoft.com/office/drawing/2014/main" id="{CF250593-8D42-9D60-7625-49608145CE2F}"/>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40;p77">
              <a:extLst>
                <a:ext uri="{FF2B5EF4-FFF2-40B4-BE49-F238E27FC236}">
                  <a16:creationId xmlns:a16="http://schemas.microsoft.com/office/drawing/2014/main" id="{FA1C22E6-8E1E-AA43-CE1E-64B0EEEB839B}"/>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41;p77">
              <a:extLst>
                <a:ext uri="{FF2B5EF4-FFF2-40B4-BE49-F238E27FC236}">
                  <a16:creationId xmlns:a16="http://schemas.microsoft.com/office/drawing/2014/main" id="{5BB072A3-1E28-1E53-4015-D3F07FBF853F}"/>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42;p77">
              <a:extLst>
                <a:ext uri="{FF2B5EF4-FFF2-40B4-BE49-F238E27FC236}">
                  <a16:creationId xmlns:a16="http://schemas.microsoft.com/office/drawing/2014/main" id="{73C80C6A-D81A-9970-B205-725B823FAA46}"/>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43;p77">
              <a:extLst>
                <a:ext uri="{FF2B5EF4-FFF2-40B4-BE49-F238E27FC236}">
                  <a16:creationId xmlns:a16="http://schemas.microsoft.com/office/drawing/2014/main" id="{DBD82C43-12FA-A412-7EB5-3DACD447DA8A}"/>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44;p77">
              <a:extLst>
                <a:ext uri="{FF2B5EF4-FFF2-40B4-BE49-F238E27FC236}">
                  <a16:creationId xmlns:a16="http://schemas.microsoft.com/office/drawing/2014/main" id="{539213E5-395E-5ECF-3187-61D41BAC9C03}"/>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45;p77">
              <a:extLst>
                <a:ext uri="{FF2B5EF4-FFF2-40B4-BE49-F238E27FC236}">
                  <a16:creationId xmlns:a16="http://schemas.microsoft.com/office/drawing/2014/main" id="{3C03E358-E844-DFA6-41BA-DA624E55A694}"/>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46;p77">
              <a:extLst>
                <a:ext uri="{FF2B5EF4-FFF2-40B4-BE49-F238E27FC236}">
                  <a16:creationId xmlns:a16="http://schemas.microsoft.com/office/drawing/2014/main" id="{FB49558E-84C7-DBA7-1660-26DB9F30B1D1}"/>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47;p77">
              <a:extLst>
                <a:ext uri="{FF2B5EF4-FFF2-40B4-BE49-F238E27FC236}">
                  <a16:creationId xmlns:a16="http://schemas.microsoft.com/office/drawing/2014/main" id="{3AF5672B-5B7F-2C5B-03A8-D33452EE4054}"/>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48;p77">
              <a:extLst>
                <a:ext uri="{FF2B5EF4-FFF2-40B4-BE49-F238E27FC236}">
                  <a16:creationId xmlns:a16="http://schemas.microsoft.com/office/drawing/2014/main" id="{02FD56DA-79F1-FBF5-5111-E40F3C32BE4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49;p77">
              <a:extLst>
                <a:ext uri="{FF2B5EF4-FFF2-40B4-BE49-F238E27FC236}">
                  <a16:creationId xmlns:a16="http://schemas.microsoft.com/office/drawing/2014/main" id="{ADC15629-DF10-FD02-0C0D-1CB9F2CDE0DD}"/>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50;p77">
              <a:extLst>
                <a:ext uri="{FF2B5EF4-FFF2-40B4-BE49-F238E27FC236}">
                  <a16:creationId xmlns:a16="http://schemas.microsoft.com/office/drawing/2014/main" id="{1811BCD3-E2E3-AE2D-FC38-F2E33C893B87}"/>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51;p77">
              <a:extLst>
                <a:ext uri="{FF2B5EF4-FFF2-40B4-BE49-F238E27FC236}">
                  <a16:creationId xmlns:a16="http://schemas.microsoft.com/office/drawing/2014/main" id="{AC406F37-DA04-1FF0-9E65-FA807D22D6DC}"/>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52;p77">
              <a:extLst>
                <a:ext uri="{FF2B5EF4-FFF2-40B4-BE49-F238E27FC236}">
                  <a16:creationId xmlns:a16="http://schemas.microsoft.com/office/drawing/2014/main" id="{B04132DF-6308-1C03-809F-29B6C38B42D5}"/>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53;p77">
              <a:extLst>
                <a:ext uri="{FF2B5EF4-FFF2-40B4-BE49-F238E27FC236}">
                  <a16:creationId xmlns:a16="http://schemas.microsoft.com/office/drawing/2014/main" id="{2FA12229-3CDF-DAC4-CE96-6D5DEC845156}"/>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54;p77">
              <a:extLst>
                <a:ext uri="{FF2B5EF4-FFF2-40B4-BE49-F238E27FC236}">
                  <a16:creationId xmlns:a16="http://schemas.microsoft.com/office/drawing/2014/main" id="{C4A11BF0-B1AA-F550-716A-D0BDEA6ABA26}"/>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55;p77">
              <a:extLst>
                <a:ext uri="{FF2B5EF4-FFF2-40B4-BE49-F238E27FC236}">
                  <a16:creationId xmlns:a16="http://schemas.microsoft.com/office/drawing/2014/main" id="{0107EDDF-B4DC-633D-99DA-37ADDD6CCEF1}"/>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56;p77">
              <a:extLst>
                <a:ext uri="{FF2B5EF4-FFF2-40B4-BE49-F238E27FC236}">
                  <a16:creationId xmlns:a16="http://schemas.microsoft.com/office/drawing/2014/main" id="{CB495F3E-5945-C594-3B20-A29A95B664A8}"/>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57;p77">
              <a:extLst>
                <a:ext uri="{FF2B5EF4-FFF2-40B4-BE49-F238E27FC236}">
                  <a16:creationId xmlns:a16="http://schemas.microsoft.com/office/drawing/2014/main" id="{F4171DDF-A309-33D4-94CE-046872B83DF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58;p77">
              <a:extLst>
                <a:ext uri="{FF2B5EF4-FFF2-40B4-BE49-F238E27FC236}">
                  <a16:creationId xmlns:a16="http://schemas.microsoft.com/office/drawing/2014/main" id="{6D84E672-245A-065D-A9E6-FF5971355206}"/>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59;p77">
              <a:extLst>
                <a:ext uri="{FF2B5EF4-FFF2-40B4-BE49-F238E27FC236}">
                  <a16:creationId xmlns:a16="http://schemas.microsoft.com/office/drawing/2014/main" id="{E6FA2062-78FF-7F11-AA20-F7202D9C6B15}"/>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60;p77">
              <a:extLst>
                <a:ext uri="{FF2B5EF4-FFF2-40B4-BE49-F238E27FC236}">
                  <a16:creationId xmlns:a16="http://schemas.microsoft.com/office/drawing/2014/main" id="{E5B30684-E498-06FA-92DA-025CB1828B6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61;p77">
              <a:extLst>
                <a:ext uri="{FF2B5EF4-FFF2-40B4-BE49-F238E27FC236}">
                  <a16:creationId xmlns:a16="http://schemas.microsoft.com/office/drawing/2014/main" id="{B2186BEC-0546-A186-2CB4-8D721E3F22F7}"/>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62;p77">
              <a:extLst>
                <a:ext uri="{FF2B5EF4-FFF2-40B4-BE49-F238E27FC236}">
                  <a16:creationId xmlns:a16="http://schemas.microsoft.com/office/drawing/2014/main" id="{738868AE-5A9C-9FE9-C3F5-B3D360662374}"/>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63;p77">
              <a:extLst>
                <a:ext uri="{FF2B5EF4-FFF2-40B4-BE49-F238E27FC236}">
                  <a16:creationId xmlns:a16="http://schemas.microsoft.com/office/drawing/2014/main" id="{B1587A56-60B0-DA14-1D6E-10620C47AE0E}"/>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64;p77">
              <a:extLst>
                <a:ext uri="{FF2B5EF4-FFF2-40B4-BE49-F238E27FC236}">
                  <a16:creationId xmlns:a16="http://schemas.microsoft.com/office/drawing/2014/main" id="{5A6FB935-9123-6D1C-BB2F-97552CED3280}"/>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65;p77">
              <a:extLst>
                <a:ext uri="{FF2B5EF4-FFF2-40B4-BE49-F238E27FC236}">
                  <a16:creationId xmlns:a16="http://schemas.microsoft.com/office/drawing/2014/main" id="{D9143F01-48B3-4ECD-0BF0-02776D8009E2}"/>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66;p77">
              <a:extLst>
                <a:ext uri="{FF2B5EF4-FFF2-40B4-BE49-F238E27FC236}">
                  <a16:creationId xmlns:a16="http://schemas.microsoft.com/office/drawing/2014/main" id="{2A513FBD-B9E4-C958-3953-D9C40415A893}"/>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67;p77">
              <a:extLst>
                <a:ext uri="{FF2B5EF4-FFF2-40B4-BE49-F238E27FC236}">
                  <a16:creationId xmlns:a16="http://schemas.microsoft.com/office/drawing/2014/main" id="{4574E30F-035C-82FE-B730-ACB400B0D72B}"/>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68;p77">
              <a:extLst>
                <a:ext uri="{FF2B5EF4-FFF2-40B4-BE49-F238E27FC236}">
                  <a16:creationId xmlns:a16="http://schemas.microsoft.com/office/drawing/2014/main" id="{50254AC8-A415-70D5-E501-BB96CC2AA983}"/>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69;p77">
              <a:extLst>
                <a:ext uri="{FF2B5EF4-FFF2-40B4-BE49-F238E27FC236}">
                  <a16:creationId xmlns:a16="http://schemas.microsoft.com/office/drawing/2014/main" id="{8655D736-1E0D-B079-0EE7-633FFB206501}"/>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70;p77">
              <a:extLst>
                <a:ext uri="{FF2B5EF4-FFF2-40B4-BE49-F238E27FC236}">
                  <a16:creationId xmlns:a16="http://schemas.microsoft.com/office/drawing/2014/main" id="{C96DDD87-ECCD-566B-08C7-DFCB2BB4FEB6}"/>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71;p77">
              <a:extLst>
                <a:ext uri="{FF2B5EF4-FFF2-40B4-BE49-F238E27FC236}">
                  <a16:creationId xmlns:a16="http://schemas.microsoft.com/office/drawing/2014/main" id="{433925F0-7263-6CD4-0EA6-2611F69D5753}"/>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72;p77">
              <a:extLst>
                <a:ext uri="{FF2B5EF4-FFF2-40B4-BE49-F238E27FC236}">
                  <a16:creationId xmlns:a16="http://schemas.microsoft.com/office/drawing/2014/main" id="{233EF388-2005-200F-11A9-857AE124C9D0}"/>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73;p77">
              <a:extLst>
                <a:ext uri="{FF2B5EF4-FFF2-40B4-BE49-F238E27FC236}">
                  <a16:creationId xmlns:a16="http://schemas.microsoft.com/office/drawing/2014/main" id="{F6C50C1B-7317-F162-E2F4-E70CA3556F65}"/>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74;p77">
              <a:extLst>
                <a:ext uri="{FF2B5EF4-FFF2-40B4-BE49-F238E27FC236}">
                  <a16:creationId xmlns:a16="http://schemas.microsoft.com/office/drawing/2014/main" id="{8A776F1E-B229-3684-7193-BB87EE0E0DD6}"/>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75;p77">
              <a:extLst>
                <a:ext uri="{FF2B5EF4-FFF2-40B4-BE49-F238E27FC236}">
                  <a16:creationId xmlns:a16="http://schemas.microsoft.com/office/drawing/2014/main" id="{CBD6DDDF-D6CB-BD77-1F2D-B8B84A044198}"/>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76;p77">
              <a:extLst>
                <a:ext uri="{FF2B5EF4-FFF2-40B4-BE49-F238E27FC236}">
                  <a16:creationId xmlns:a16="http://schemas.microsoft.com/office/drawing/2014/main" id="{28CCD6DB-D481-4427-2CC7-0FC748A641CD}"/>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77;p77">
              <a:extLst>
                <a:ext uri="{FF2B5EF4-FFF2-40B4-BE49-F238E27FC236}">
                  <a16:creationId xmlns:a16="http://schemas.microsoft.com/office/drawing/2014/main" id="{C3870EEB-F4B8-E659-7BE2-3F18558DFF9D}"/>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78;p77">
              <a:extLst>
                <a:ext uri="{FF2B5EF4-FFF2-40B4-BE49-F238E27FC236}">
                  <a16:creationId xmlns:a16="http://schemas.microsoft.com/office/drawing/2014/main" id="{9062A9D5-65FE-485D-2052-39DFA4E12E23}"/>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79;p77">
              <a:extLst>
                <a:ext uri="{FF2B5EF4-FFF2-40B4-BE49-F238E27FC236}">
                  <a16:creationId xmlns:a16="http://schemas.microsoft.com/office/drawing/2014/main" id="{CBA109C1-009A-400C-016E-3FDC7E85C3AB}"/>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80;p77">
              <a:extLst>
                <a:ext uri="{FF2B5EF4-FFF2-40B4-BE49-F238E27FC236}">
                  <a16:creationId xmlns:a16="http://schemas.microsoft.com/office/drawing/2014/main" id="{2EB7B753-810A-4C8F-B3F1-E5ED7420E006}"/>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81;p77">
              <a:extLst>
                <a:ext uri="{FF2B5EF4-FFF2-40B4-BE49-F238E27FC236}">
                  <a16:creationId xmlns:a16="http://schemas.microsoft.com/office/drawing/2014/main" id="{CA7A5571-AB32-35D7-90B5-F91877FA38F9}"/>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82;p77">
              <a:extLst>
                <a:ext uri="{FF2B5EF4-FFF2-40B4-BE49-F238E27FC236}">
                  <a16:creationId xmlns:a16="http://schemas.microsoft.com/office/drawing/2014/main" id="{2DD33EFB-465E-BF29-F555-8091D3493B4B}"/>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83;p77">
              <a:extLst>
                <a:ext uri="{FF2B5EF4-FFF2-40B4-BE49-F238E27FC236}">
                  <a16:creationId xmlns:a16="http://schemas.microsoft.com/office/drawing/2014/main" id="{F320B117-25B7-84A7-DA63-18A0AC972AC0}"/>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84;p77">
              <a:extLst>
                <a:ext uri="{FF2B5EF4-FFF2-40B4-BE49-F238E27FC236}">
                  <a16:creationId xmlns:a16="http://schemas.microsoft.com/office/drawing/2014/main" id="{58C9263D-C677-28B6-F24E-81E5962B5AE7}"/>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85;p77">
              <a:extLst>
                <a:ext uri="{FF2B5EF4-FFF2-40B4-BE49-F238E27FC236}">
                  <a16:creationId xmlns:a16="http://schemas.microsoft.com/office/drawing/2014/main" id="{C6BF65D8-345B-379A-7951-EC1C510B5D2B}"/>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86;p77">
              <a:extLst>
                <a:ext uri="{FF2B5EF4-FFF2-40B4-BE49-F238E27FC236}">
                  <a16:creationId xmlns:a16="http://schemas.microsoft.com/office/drawing/2014/main" id="{480ECDF3-81FD-4DC9-1F65-DB31DF10AFBE}"/>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87;p77">
              <a:extLst>
                <a:ext uri="{FF2B5EF4-FFF2-40B4-BE49-F238E27FC236}">
                  <a16:creationId xmlns:a16="http://schemas.microsoft.com/office/drawing/2014/main" id="{F3C969A0-1C66-2E9C-C85C-55A3D762FDBA}"/>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88;p77">
              <a:extLst>
                <a:ext uri="{FF2B5EF4-FFF2-40B4-BE49-F238E27FC236}">
                  <a16:creationId xmlns:a16="http://schemas.microsoft.com/office/drawing/2014/main" id="{504B1D1D-CAE1-3DDA-CEB2-3AA28ED7756B}"/>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89;p77">
              <a:extLst>
                <a:ext uri="{FF2B5EF4-FFF2-40B4-BE49-F238E27FC236}">
                  <a16:creationId xmlns:a16="http://schemas.microsoft.com/office/drawing/2014/main" id="{D241FDE2-A95C-2A9B-7D57-8634AC9F7B4E}"/>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90;p77">
              <a:extLst>
                <a:ext uri="{FF2B5EF4-FFF2-40B4-BE49-F238E27FC236}">
                  <a16:creationId xmlns:a16="http://schemas.microsoft.com/office/drawing/2014/main" id="{C95DECE1-652F-CE1E-3B8E-FD1F0B6CC144}"/>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91;p77">
              <a:extLst>
                <a:ext uri="{FF2B5EF4-FFF2-40B4-BE49-F238E27FC236}">
                  <a16:creationId xmlns:a16="http://schemas.microsoft.com/office/drawing/2014/main" id="{03D3CC2E-7440-B8F5-416B-7B557345B4A7}"/>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92;p77">
              <a:extLst>
                <a:ext uri="{FF2B5EF4-FFF2-40B4-BE49-F238E27FC236}">
                  <a16:creationId xmlns:a16="http://schemas.microsoft.com/office/drawing/2014/main" id="{4350BBB1-BF5F-5C82-2EBE-4CD769CC1D01}"/>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93;p77">
              <a:extLst>
                <a:ext uri="{FF2B5EF4-FFF2-40B4-BE49-F238E27FC236}">
                  <a16:creationId xmlns:a16="http://schemas.microsoft.com/office/drawing/2014/main" id="{C595B689-E0B0-231C-1151-DA2FFF90D695}"/>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94;p77">
              <a:extLst>
                <a:ext uri="{FF2B5EF4-FFF2-40B4-BE49-F238E27FC236}">
                  <a16:creationId xmlns:a16="http://schemas.microsoft.com/office/drawing/2014/main" id="{F02C4E6C-FF87-64AF-DD53-EF87EBFD1C10}"/>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95;p77">
              <a:extLst>
                <a:ext uri="{FF2B5EF4-FFF2-40B4-BE49-F238E27FC236}">
                  <a16:creationId xmlns:a16="http://schemas.microsoft.com/office/drawing/2014/main" id="{E2A7D7F7-2DCB-DDA7-EC19-C638BB1DA9AB}"/>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96;p77">
              <a:extLst>
                <a:ext uri="{FF2B5EF4-FFF2-40B4-BE49-F238E27FC236}">
                  <a16:creationId xmlns:a16="http://schemas.microsoft.com/office/drawing/2014/main" id="{A5FD4A9D-316C-B347-8982-C32F4859B63C}"/>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97;p77">
              <a:extLst>
                <a:ext uri="{FF2B5EF4-FFF2-40B4-BE49-F238E27FC236}">
                  <a16:creationId xmlns:a16="http://schemas.microsoft.com/office/drawing/2014/main" id="{A02512C4-5C20-DA32-CB98-008CA6CABE88}"/>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98;p77">
              <a:extLst>
                <a:ext uri="{FF2B5EF4-FFF2-40B4-BE49-F238E27FC236}">
                  <a16:creationId xmlns:a16="http://schemas.microsoft.com/office/drawing/2014/main" id="{A9C98541-4D25-9D64-5AD5-F4D4F23BA95F}"/>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99;p77">
              <a:extLst>
                <a:ext uri="{FF2B5EF4-FFF2-40B4-BE49-F238E27FC236}">
                  <a16:creationId xmlns:a16="http://schemas.microsoft.com/office/drawing/2014/main" id="{A77515EB-F4DC-3C9D-332A-DB6741397D19}"/>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900;p77">
              <a:extLst>
                <a:ext uri="{FF2B5EF4-FFF2-40B4-BE49-F238E27FC236}">
                  <a16:creationId xmlns:a16="http://schemas.microsoft.com/office/drawing/2014/main" id="{4D9225B0-B2A8-1E6D-1791-13E3ED59D1D9}"/>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901;p77">
              <a:extLst>
                <a:ext uri="{FF2B5EF4-FFF2-40B4-BE49-F238E27FC236}">
                  <a16:creationId xmlns:a16="http://schemas.microsoft.com/office/drawing/2014/main" id="{A866B9F1-BD29-8508-CCCF-43117DE33207}"/>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902;p77">
              <a:extLst>
                <a:ext uri="{FF2B5EF4-FFF2-40B4-BE49-F238E27FC236}">
                  <a16:creationId xmlns:a16="http://schemas.microsoft.com/office/drawing/2014/main" id="{A4305088-8E54-7AD5-AD20-3D08D23BF5CA}"/>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903;p77">
              <a:extLst>
                <a:ext uri="{FF2B5EF4-FFF2-40B4-BE49-F238E27FC236}">
                  <a16:creationId xmlns:a16="http://schemas.microsoft.com/office/drawing/2014/main" id="{1C29611E-296E-6E22-DFA6-83214FA1C4EF}"/>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904;p77">
              <a:extLst>
                <a:ext uri="{FF2B5EF4-FFF2-40B4-BE49-F238E27FC236}">
                  <a16:creationId xmlns:a16="http://schemas.microsoft.com/office/drawing/2014/main" id="{FDDEA916-C90D-D436-8CFC-71B80B504EC6}"/>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905;p77">
              <a:extLst>
                <a:ext uri="{FF2B5EF4-FFF2-40B4-BE49-F238E27FC236}">
                  <a16:creationId xmlns:a16="http://schemas.microsoft.com/office/drawing/2014/main" id="{AE1282C0-B512-AF0A-8051-B1B3A3C8F64C}"/>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906;p77">
              <a:extLst>
                <a:ext uri="{FF2B5EF4-FFF2-40B4-BE49-F238E27FC236}">
                  <a16:creationId xmlns:a16="http://schemas.microsoft.com/office/drawing/2014/main" id="{F29BCF6C-430F-970C-F612-93387C6909DA}"/>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907;p77">
              <a:extLst>
                <a:ext uri="{FF2B5EF4-FFF2-40B4-BE49-F238E27FC236}">
                  <a16:creationId xmlns:a16="http://schemas.microsoft.com/office/drawing/2014/main" id="{5278B140-5863-82FA-E494-3E1739AA3290}"/>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908;p77">
              <a:extLst>
                <a:ext uri="{FF2B5EF4-FFF2-40B4-BE49-F238E27FC236}">
                  <a16:creationId xmlns:a16="http://schemas.microsoft.com/office/drawing/2014/main" id="{268D2A24-CA36-E3B6-DCBA-4A9516F32820}"/>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909;p77">
              <a:extLst>
                <a:ext uri="{FF2B5EF4-FFF2-40B4-BE49-F238E27FC236}">
                  <a16:creationId xmlns:a16="http://schemas.microsoft.com/office/drawing/2014/main" id="{F9180570-04D9-2CD5-7865-62183BC1FA74}"/>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910;p77">
              <a:extLst>
                <a:ext uri="{FF2B5EF4-FFF2-40B4-BE49-F238E27FC236}">
                  <a16:creationId xmlns:a16="http://schemas.microsoft.com/office/drawing/2014/main" id="{84C71DE4-5F28-6198-A92A-4C6DBD84859A}"/>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911;p77">
              <a:extLst>
                <a:ext uri="{FF2B5EF4-FFF2-40B4-BE49-F238E27FC236}">
                  <a16:creationId xmlns:a16="http://schemas.microsoft.com/office/drawing/2014/main" id="{D19D4F86-4C5C-397E-08B3-BDB492B62B71}"/>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912;p77">
              <a:extLst>
                <a:ext uri="{FF2B5EF4-FFF2-40B4-BE49-F238E27FC236}">
                  <a16:creationId xmlns:a16="http://schemas.microsoft.com/office/drawing/2014/main" id="{A27039B0-2E71-D076-6D50-3DA00D81512E}"/>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913;p77">
              <a:extLst>
                <a:ext uri="{FF2B5EF4-FFF2-40B4-BE49-F238E27FC236}">
                  <a16:creationId xmlns:a16="http://schemas.microsoft.com/office/drawing/2014/main" id="{6F0B7359-4BB0-7056-43FD-35D1925DECD9}"/>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914;p77">
              <a:extLst>
                <a:ext uri="{FF2B5EF4-FFF2-40B4-BE49-F238E27FC236}">
                  <a16:creationId xmlns:a16="http://schemas.microsoft.com/office/drawing/2014/main" id="{13B13529-FBFB-7731-4CA7-5A6F8F09661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915;p77">
              <a:extLst>
                <a:ext uri="{FF2B5EF4-FFF2-40B4-BE49-F238E27FC236}">
                  <a16:creationId xmlns:a16="http://schemas.microsoft.com/office/drawing/2014/main" id="{99A5298B-041A-84E2-4BBF-AB835FEC518F}"/>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916;p77">
              <a:extLst>
                <a:ext uri="{FF2B5EF4-FFF2-40B4-BE49-F238E27FC236}">
                  <a16:creationId xmlns:a16="http://schemas.microsoft.com/office/drawing/2014/main" id="{A4A582F2-9775-A60C-5344-8822F1E3F718}"/>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917;p77">
              <a:extLst>
                <a:ext uri="{FF2B5EF4-FFF2-40B4-BE49-F238E27FC236}">
                  <a16:creationId xmlns:a16="http://schemas.microsoft.com/office/drawing/2014/main" id="{6EE806FB-6C15-E897-C1F0-93AB349B998C}"/>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918;p77">
              <a:extLst>
                <a:ext uri="{FF2B5EF4-FFF2-40B4-BE49-F238E27FC236}">
                  <a16:creationId xmlns:a16="http://schemas.microsoft.com/office/drawing/2014/main" id="{0A0F6799-14A5-36C1-2FBD-4AC50AF74AE5}"/>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919;p77">
              <a:extLst>
                <a:ext uri="{FF2B5EF4-FFF2-40B4-BE49-F238E27FC236}">
                  <a16:creationId xmlns:a16="http://schemas.microsoft.com/office/drawing/2014/main" id="{F3CE12F7-F9D8-405C-2F7F-C7F365E9FA0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920;p77">
              <a:extLst>
                <a:ext uri="{FF2B5EF4-FFF2-40B4-BE49-F238E27FC236}">
                  <a16:creationId xmlns:a16="http://schemas.microsoft.com/office/drawing/2014/main" id="{07ABC068-8917-E13E-1508-9C2F07973D46}"/>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921;p77">
              <a:extLst>
                <a:ext uri="{FF2B5EF4-FFF2-40B4-BE49-F238E27FC236}">
                  <a16:creationId xmlns:a16="http://schemas.microsoft.com/office/drawing/2014/main" id="{7B3055B2-67A9-283E-98B8-D1F857DDFE9A}"/>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22;p77">
              <a:extLst>
                <a:ext uri="{FF2B5EF4-FFF2-40B4-BE49-F238E27FC236}">
                  <a16:creationId xmlns:a16="http://schemas.microsoft.com/office/drawing/2014/main" id="{84577BCD-BD77-DF59-6AFF-054B17196158}"/>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23;p77">
              <a:extLst>
                <a:ext uri="{FF2B5EF4-FFF2-40B4-BE49-F238E27FC236}">
                  <a16:creationId xmlns:a16="http://schemas.microsoft.com/office/drawing/2014/main" id="{1B6A0BB7-1CA6-DAFA-8CCA-1BB43C7BA2E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24;p77">
              <a:extLst>
                <a:ext uri="{FF2B5EF4-FFF2-40B4-BE49-F238E27FC236}">
                  <a16:creationId xmlns:a16="http://schemas.microsoft.com/office/drawing/2014/main" id="{3EF9B71D-192A-EE71-5538-A69BA136742A}"/>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25;p77">
              <a:extLst>
                <a:ext uri="{FF2B5EF4-FFF2-40B4-BE49-F238E27FC236}">
                  <a16:creationId xmlns:a16="http://schemas.microsoft.com/office/drawing/2014/main" id="{D8F7BFDF-5DAB-A20A-F7A4-3E07F3840273}"/>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26;p77">
              <a:extLst>
                <a:ext uri="{FF2B5EF4-FFF2-40B4-BE49-F238E27FC236}">
                  <a16:creationId xmlns:a16="http://schemas.microsoft.com/office/drawing/2014/main" id="{5832021B-89D0-DE07-7E0B-B46326915B8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27;p77">
              <a:extLst>
                <a:ext uri="{FF2B5EF4-FFF2-40B4-BE49-F238E27FC236}">
                  <a16:creationId xmlns:a16="http://schemas.microsoft.com/office/drawing/2014/main" id="{BD8138E7-0C80-0088-FF71-A379AF265978}"/>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28;p77">
              <a:extLst>
                <a:ext uri="{FF2B5EF4-FFF2-40B4-BE49-F238E27FC236}">
                  <a16:creationId xmlns:a16="http://schemas.microsoft.com/office/drawing/2014/main" id="{D4B923CC-FC7E-28B0-B027-BA094942FBF4}"/>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29;p77">
              <a:extLst>
                <a:ext uri="{FF2B5EF4-FFF2-40B4-BE49-F238E27FC236}">
                  <a16:creationId xmlns:a16="http://schemas.microsoft.com/office/drawing/2014/main" id="{5EEB0ADD-783B-187F-FE79-5B7A71EF1A93}"/>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30;p77">
              <a:extLst>
                <a:ext uri="{FF2B5EF4-FFF2-40B4-BE49-F238E27FC236}">
                  <a16:creationId xmlns:a16="http://schemas.microsoft.com/office/drawing/2014/main" id="{92D4A6A3-95F1-0BCE-D773-D84499825A42}"/>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31;p77">
              <a:extLst>
                <a:ext uri="{FF2B5EF4-FFF2-40B4-BE49-F238E27FC236}">
                  <a16:creationId xmlns:a16="http://schemas.microsoft.com/office/drawing/2014/main" id="{D95ADA70-87B8-C214-C712-0188D4EF1C92}"/>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32;p77">
              <a:extLst>
                <a:ext uri="{FF2B5EF4-FFF2-40B4-BE49-F238E27FC236}">
                  <a16:creationId xmlns:a16="http://schemas.microsoft.com/office/drawing/2014/main" id="{DAB17F32-9217-999A-1B56-1AD08D06FC73}"/>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33;p77">
              <a:extLst>
                <a:ext uri="{FF2B5EF4-FFF2-40B4-BE49-F238E27FC236}">
                  <a16:creationId xmlns:a16="http://schemas.microsoft.com/office/drawing/2014/main" id="{56C576D9-067E-AE28-F976-F988AD050BD5}"/>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34;p77">
              <a:extLst>
                <a:ext uri="{FF2B5EF4-FFF2-40B4-BE49-F238E27FC236}">
                  <a16:creationId xmlns:a16="http://schemas.microsoft.com/office/drawing/2014/main" id="{5751C3FF-4DE8-4C29-06C5-D8508FE10EEC}"/>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35;p77">
              <a:extLst>
                <a:ext uri="{FF2B5EF4-FFF2-40B4-BE49-F238E27FC236}">
                  <a16:creationId xmlns:a16="http://schemas.microsoft.com/office/drawing/2014/main" id="{DE4FA2F4-1D2C-8CE2-AAFD-DF9758111E47}"/>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36;p77">
              <a:extLst>
                <a:ext uri="{FF2B5EF4-FFF2-40B4-BE49-F238E27FC236}">
                  <a16:creationId xmlns:a16="http://schemas.microsoft.com/office/drawing/2014/main" id="{2825E2A1-3CF7-885B-657E-931DEB4F89A2}"/>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37;p77">
              <a:extLst>
                <a:ext uri="{FF2B5EF4-FFF2-40B4-BE49-F238E27FC236}">
                  <a16:creationId xmlns:a16="http://schemas.microsoft.com/office/drawing/2014/main" id="{D68413A5-28FB-935B-BFD8-76CCB65F5565}"/>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38;p77">
              <a:extLst>
                <a:ext uri="{FF2B5EF4-FFF2-40B4-BE49-F238E27FC236}">
                  <a16:creationId xmlns:a16="http://schemas.microsoft.com/office/drawing/2014/main" id="{EF08A511-B85E-CD0E-EB84-91A9DDEB928C}"/>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39;p77">
              <a:extLst>
                <a:ext uri="{FF2B5EF4-FFF2-40B4-BE49-F238E27FC236}">
                  <a16:creationId xmlns:a16="http://schemas.microsoft.com/office/drawing/2014/main" id="{E10EA8CB-6FB2-DCAA-35B6-B9CB0A35EDBD}"/>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40;p77">
              <a:extLst>
                <a:ext uri="{FF2B5EF4-FFF2-40B4-BE49-F238E27FC236}">
                  <a16:creationId xmlns:a16="http://schemas.microsoft.com/office/drawing/2014/main" id="{80FF9D03-224B-7D45-9FAB-C34AFB4295E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41;p77">
              <a:extLst>
                <a:ext uri="{FF2B5EF4-FFF2-40B4-BE49-F238E27FC236}">
                  <a16:creationId xmlns:a16="http://schemas.microsoft.com/office/drawing/2014/main" id="{299A2316-2BB6-A1BB-F3B2-35B2C9838A94}"/>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42;p77">
              <a:extLst>
                <a:ext uri="{FF2B5EF4-FFF2-40B4-BE49-F238E27FC236}">
                  <a16:creationId xmlns:a16="http://schemas.microsoft.com/office/drawing/2014/main" id="{3BA96D73-7698-AB70-3A51-D8FA65E7414F}"/>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43;p77">
              <a:extLst>
                <a:ext uri="{FF2B5EF4-FFF2-40B4-BE49-F238E27FC236}">
                  <a16:creationId xmlns:a16="http://schemas.microsoft.com/office/drawing/2014/main" id="{2E276CB6-A638-15CB-E953-275261824416}"/>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44;p77">
              <a:extLst>
                <a:ext uri="{FF2B5EF4-FFF2-40B4-BE49-F238E27FC236}">
                  <a16:creationId xmlns:a16="http://schemas.microsoft.com/office/drawing/2014/main" id="{ECCF3DCF-6459-8025-6236-D2D82F6B8390}"/>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45;p77">
              <a:extLst>
                <a:ext uri="{FF2B5EF4-FFF2-40B4-BE49-F238E27FC236}">
                  <a16:creationId xmlns:a16="http://schemas.microsoft.com/office/drawing/2014/main" id="{BD49B177-914E-5B9F-65E5-A8ACB1079213}"/>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46;p77">
              <a:extLst>
                <a:ext uri="{FF2B5EF4-FFF2-40B4-BE49-F238E27FC236}">
                  <a16:creationId xmlns:a16="http://schemas.microsoft.com/office/drawing/2014/main" id="{23AAE158-B170-BAD9-2231-818822B9C62C}"/>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47;p77">
              <a:extLst>
                <a:ext uri="{FF2B5EF4-FFF2-40B4-BE49-F238E27FC236}">
                  <a16:creationId xmlns:a16="http://schemas.microsoft.com/office/drawing/2014/main" id="{B362648A-3F9C-BEEC-24C1-010AED9C9C57}"/>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48;p77">
              <a:extLst>
                <a:ext uri="{FF2B5EF4-FFF2-40B4-BE49-F238E27FC236}">
                  <a16:creationId xmlns:a16="http://schemas.microsoft.com/office/drawing/2014/main" id="{EBB5477D-DA3A-3111-ECF0-9A3DE2D5BC7C}"/>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49;p77">
              <a:extLst>
                <a:ext uri="{FF2B5EF4-FFF2-40B4-BE49-F238E27FC236}">
                  <a16:creationId xmlns:a16="http://schemas.microsoft.com/office/drawing/2014/main" id="{3A121545-099C-711C-DA05-F597D515BB82}"/>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50;p77">
              <a:extLst>
                <a:ext uri="{FF2B5EF4-FFF2-40B4-BE49-F238E27FC236}">
                  <a16:creationId xmlns:a16="http://schemas.microsoft.com/office/drawing/2014/main" id="{3FF9C70F-DA6B-C569-2E02-7CA8E4F719B0}"/>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51;p77">
              <a:extLst>
                <a:ext uri="{FF2B5EF4-FFF2-40B4-BE49-F238E27FC236}">
                  <a16:creationId xmlns:a16="http://schemas.microsoft.com/office/drawing/2014/main" id="{16A2795F-0C82-16BB-1DBF-862EF088C13A}"/>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52;p77">
              <a:extLst>
                <a:ext uri="{FF2B5EF4-FFF2-40B4-BE49-F238E27FC236}">
                  <a16:creationId xmlns:a16="http://schemas.microsoft.com/office/drawing/2014/main" id="{25405583-0F9F-7FE4-D1C7-5CBCF5AD01AD}"/>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53;p77">
              <a:extLst>
                <a:ext uri="{FF2B5EF4-FFF2-40B4-BE49-F238E27FC236}">
                  <a16:creationId xmlns:a16="http://schemas.microsoft.com/office/drawing/2014/main" id="{9CF5B6AB-EDE3-5DFC-A8AD-0082EF663127}"/>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54;p77">
              <a:extLst>
                <a:ext uri="{FF2B5EF4-FFF2-40B4-BE49-F238E27FC236}">
                  <a16:creationId xmlns:a16="http://schemas.microsoft.com/office/drawing/2014/main" id="{8DA1DE2B-D301-8369-68B0-BBCE54828924}"/>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55;p77">
              <a:extLst>
                <a:ext uri="{FF2B5EF4-FFF2-40B4-BE49-F238E27FC236}">
                  <a16:creationId xmlns:a16="http://schemas.microsoft.com/office/drawing/2014/main" id="{1116BFAC-BEFD-4844-D303-23FA3F64888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56;p77">
              <a:extLst>
                <a:ext uri="{FF2B5EF4-FFF2-40B4-BE49-F238E27FC236}">
                  <a16:creationId xmlns:a16="http://schemas.microsoft.com/office/drawing/2014/main" id="{8E03EFCF-249C-DBE5-1FF0-5AE79449182D}"/>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57;p77">
              <a:extLst>
                <a:ext uri="{FF2B5EF4-FFF2-40B4-BE49-F238E27FC236}">
                  <a16:creationId xmlns:a16="http://schemas.microsoft.com/office/drawing/2014/main" id="{1E969F8C-87B4-9B28-8E29-4122C1BB8FAD}"/>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58;p77">
              <a:extLst>
                <a:ext uri="{FF2B5EF4-FFF2-40B4-BE49-F238E27FC236}">
                  <a16:creationId xmlns:a16="http://schemas.microsoft.com/office/drawing/2014/main" id="{D63527BA-9A8E-E20C-13F2-2576719DF11E}"/>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59;p77">
              <a:extLst>
                <a:ext uri="{FF2B5EF4-FFF2-40B4-BE49-F238E27FC236}">
                  <a16:creationId xmlns:a16="http://schemas.microsoft.com/office/drawing/2014/main" id="{8C5C19EC-AEE5-4C69-C724-B4A7A49B9BD1}"/>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60;p77">
              <a:extLst>
                <a:ext uri="{FF2B5EF4-FFF2-40B4-BE49-F238E27FC236}">
                  <a16:creationId xmlns:a16="http://schemas.microsoft.com/office/drawing/2014/main" id="{1DFDAE91-1880-D3CE-8F0D-23360411EC36}"/>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61;p77">
              <a:extLst>
                <a:ext uri="{FF2B5EF4-FFF2-40B4-BE49-F238E27FC236}">
                  <a16:creationId xmlns:a16="http://schemas.microsoft.com/office/drawing/2014/main" id="{73C6A2D3-3F14-0AE5-86A3-D82BEF0A5732}"/>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62;p77">
              <a:extLst>
                <a:ext uri="{FF2B5EF4-FFF2-40B4-BE49-F238E27FC236}">
                  <a16:creationId xmlns:a16="http://schemas.microsoft.com/office/drawing/2014/main" id="{56C1DE12-9491-7CEB-F591-49ECDF58662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63;p77">
              <a:extLst>
                <a:ext uri="{FF2B5EF4-FFF2-40B4-BE49-F238E27FC236}">
                  <a16:creationId xmlns:a16="http://schemas.microsoft.com/office/drawing/2014/main" id="{06BC6D30-99F0-9849-908F-8BC83B593471}"/>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64;p77">
              <a:extLst>
                <a:ext uri="{FF2B5EF4-FFF2-40B4-BE49-F238E27FC236}">
                  <a16:creationId xmlns:a16="http://schemas.microsoft.com/office/drawing/2014/main" id="{CA0B11E6-BF11-047E-EB7B-D147EC4CDCCE}"/>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65;p77">
              <a:extLst>
                <a:ext uri="{FF2B5EF4-FFF2-40B4-BE49-F238E27FC236}">
                  <a16:creationId xmlns:a16="http://schemas.microsoft.com/office/drawing/2014/main" id="{DAC3340B-3FAD-0684-6724-8D064CB8CD99}"/>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66;p77">
              <a:extLst>
                <a:ext uri="{FF2B5EF4-FFF2-40B4-BE49-F238E27FC236}">
                  <a16:creationId xmlns:a16="http://schemas.microsoft.com/office/drawing/2014/main" id="{7EF4A55E-895E-6E4A-4115-92B79992FC6A}"/>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67;p77">
              <a:extLst>
                <a:ext uri="{FF2B5EF4-FFF2-40B4-BE49-F238E27FC236}">
                  <a16:creationId xmlns:a16="http://schemas.microsoft.com/office/drawing/2014/main" id="{9A9B7A34-2ACE-CD19-A175-C9DBEDCBBDF9}"/>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68;p77">
              <a:extLst>
                <a:ext uri="{FF2B5EF4-FFF2-40B4-BE49-F238E27FC236}">
                  <a16:creationId xmlns:a16="http://schemas.microsoft.com/office/drawing/2014/main" id="{D835701E-EB75-304C-DBF8-A7CE1B5ED40C}"/>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69;p77">
              <a:extLst>
                <a:ext uri="{FF2B5EF4-FFF2-40B4-BE49-F238E27FC236}">
                  <a16:creationId xmlns:a16="http://schemas.microsoft.com/office/drawing/2014/main" id="{FE4CE040-F50F-4AC5-6CB0-37FEFB005B5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70;p77">
              <a:extLst>
                <a:ext uri="{FF2B5EF4-FFF2-40B4-BE49-F238E27FC236}">
                  <a16:creationId xmlns:a16="http://schemas.microsoft.com/office/drawing/2014/main" id="{1CAF4341-B107-609B-634D-2095EC3814FE}"/>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71;p77">
              <a:extLst>
                <a:ext uri="{FF2B5EF4-FFF2-40B4-BE49-F238E27FC236}">
                  <a16:creationId xmlns:a16="http://schemas.microsoft.com/office/drawing/2014/main" id="{BB926A92-E1DB-3CCA-E149-C6C5A9308402}"/>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72;p77">
              <a:extLst>
                <a:ext uri="{FF2B5EF4-FFF2-40B4-BE49-F238E27FC236}">
                  <a16:creationId xmlns:a16="http://schemas.microsoft.com/office/drawing/2014/main" id="{08E5716E-C2F3-8E89-1930-A66560374E9C}"/>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73;p77">
              <a:extLst>
                <a:ext uri="{FF2B5EF4-FFF2-40B4-BE49-F238E27FC236}">
                  <a16:creationId xmlns:a16="http://schemas.microsoft.com/office/drawing/2014/main" id="{242F8F77-5887-34CE-240D-E980EEB52F55}"/>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74;p77">
              <a:extLst>
                <a:ext uri="{FF2B5EF4-FFF2-40B4-BE49-F238E27FC236}">
                  <a16:creationId xmlns:a16="http://schemas.microsoft.com/office/drawing/2014/main" id="{02A8534F-D5D3-1A9F-65DE-BF7B0BB81ED8}"/>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75;p77">
              <a:extLst>
                <a:ext uri="{FF2B5EF4-FFF2-40B4-BE49-F238E27FC236}">
                  <a16:creationId xmlns:a16="http://schemas.microsoft.com/office/drawing/2014/main" id="{17AF3882-A96B-D5C2-D6D8-AFAFAE6050A4}"/>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76;p77">
              <a:extLst>
                <a:ext uri="{FF2B5EF4-FFF2-40B4-BE49-F238E27FC236}">
                  <a16:creationId xmlns:a16="http://schemas.microsoft.com/office/drawing/2014/main" id="{261CAF88-AA1E-F016-E85B-947C17B58F30}"/>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77;p77">
              <a:extLst>
                <a:ext uri="{FF2B5EF4-FFF2-40B4-BE49-F238E27FC236}">
                  <a16:creationId xmlns:a16="http://schemas.microsoft.com/office/drawing/2014/main" id="{EDA87AD3-2C43-83C2-D325-0BE9FDF1D9C9}"/>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78;p77">
              <a:extLst>
                <a:ext uri="{FF2B5EF4-FFF2-40B4-BE49-F238E27FC236}">
                  <a16:creationId xmlns:a16="http://schemas.microsoft.com/office/drawing/2014/main" id="{58F62B54-579F-D3E5-8BCE-E0341396979C}"/>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79;p77">
              <a:extLst>
                <a:ext uri="{FF2B5EF4-FFF2-40B4-BE49-F238E27FC236}">
                  <a16:creationId xmlns:a16="http://schemas.microsoft.com/office/drawing/2014/main" id="{9CF1FE28-02DE-4CE7-54E3-29A10DAF65A6}"/>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80;p77">
              <a:extLst>
                <a:ext uri="{FF2B5EF4-FFF2-40B4-BE49-F238E27FC236}">
                  <a16:creationId xmlns:a16="http://schemas.microsoft.com/office/drawing/2014/main" id="{1D9F6B74-B706-5E15-F20F-3544D3FA5EF9}"/>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81;p77">
              <a:extLst>
                <a:ext uri="{FF2B5EF4-FFF2-40B4-BE49-F238E27FC236}">
                  <a16:creationId xmlns:a16="http://schemas.microsoft.com/office/drawing/2014/main" id="{3B7CD39F-2E3A-D6C3-D1D2-4F3F1A36A9D8}"/>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82;p77">
              <a:extLst>
                <a:ext uri="{FF2B5EF4-FFF2-40B4-BE49-F238E27FC236}">
                  <a16:creationId xmlns:a16="http://schemas.microsoft.com/office/drawing/2014/main" id="{F67482DC-0B0C-6ED0-9199-EAE61A492944}"/>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83;p77">
              <a:extLst>
                <a:ext uri="{FF2B5EF4-FFF2-40B4-BE49-F238E27FC236}">
                  <a16:creationId xmlns:a16="http://schemas.microsoft.com/office/drawing/2014/main" id="{CA10CAE6-8044-1EE7-64CF-054A7BDA9A5F}"/>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84;p77">
              <a:extLst>
                <a:ext uri="{FF2B5EF4-FFF2-40B4-BE49-F238E27FC236}">
                  <a16:creationId xmlns:a16="http://schemas.microsoft.com/office/drawing/2014/main" id="{B29DE426-5D60-CF0E-B910-BDDFDF382B59}"/>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85;p77">
              <a:extLst>
                <a:ext uri="{FF2B5EF4-FFF2-40B4-BE49-F238E27FC236}">
                  <a16:creationId xmlns:a16="http://schemas.microsoft.com/office/drawing/2014/main" id="{5937AAB5-62E1-753B-5D8E-F688EF64232F}"/>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86;p77">
              <a:extLst>
                <a:ext uri="{FF2B5EF4-FFF2-40B4-BE49-F238E27FC236}">
                  <a16:creationId xmlns:a16="http://schemas.microsoft.com/office/drawing/2014/main" id="{46830E08-2B93-61B9-0687-C02CBCA199D1}"/>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87;p77">
              <a:extLst>
                <a:ext uri="{FF2B5EF4-FFF2-40B4-BE49-F238E27FC236}">
                  <a16:creationId xmlns:a16="http://schemas.microsoft.com/office/drawing/2014/main" id="{37ED80F1-4266-D09A-6398-C97A7E8B29F9}"/>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88;p77">
              <a:extLst>
                <a:ext uri="{FF2B5EF4-FFF2-40B4-BE49-F238E27FC236}">
                  <a16:creationId xmlns:a16="http://schemas.microsoft.com/office/drawing/2014/main" id="{6F3368CB-B1B4-38F5-323D-BB8A39D55C13}"/>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89;p77">
              <a:extLst>
                <a:ext uri="{FF2B5EF4-FFF2-40B4-BE49-F238E27FC236}">
                  <a16:creationId xmlns:a16="http://schemas.microsoft.com/office/drawing/2014/main" id="{9039FC36-A030-E7B8-89FA-699F19AAC9F2}"/>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90;p77">
              <a:extLst>
                <a:ext uri="{FF2B5EF4-FFF2-40B4-BE49-F238E27FC236}">
                  <a16:creationId xmlns:a16="http://schemas.microsoft.com/office/drawing/2014/main" id="{DAE28698-1D3C-1C4B-A134-77BC6A4E4CE0}"/>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91;p77">
              <a:extLst>
                <a:ext uri="{FF2B5EF4-FFF2-40B4-BE49-F238E27FC236}">
                  <a16:creationId xmlns:a16="http://schemas.microsoft.com/office/drawing/2014/main" id="{503964E8-21A2-0B5D-9CB5-D6C087945697}"/>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92;p77">
              <a:extLst>
                <a:ext uri="{FF2B5EF4-FFF2-40B4-BE49-F238E27FC236}">
                  <a16:creationId xmlns:a16="http://schemas.microsoft.com/office/drawing/2014/main" id="{5EBFF6DF-CEB4-FD1A-316B-249C67963EBB}"/>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93;p77">
              <a:extLst>
                <a:ext uri="{FF2B5EF4-FFF2-40B4-BE49-F238E27FC236}">
                  <a16:creationId xmlns:a16="http://schemas.microsoft.com/office/drawing/2014/main" id="{9408ED43-073E-63E4-4763-0A2484F40037}"/>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94;p77">
              <a:extLst>
                <a:ext uri="{FF2B5EF4-FFF2-40B4-BE49-F238E27FC236}">
                  <a16:creationId xmlns:a16="http://schemas.microsoft.com/office/drawing/2014/main" id="{B2D3D49B-3DB1-3839-6EBB-BAD17158C86D}"/>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95;p77">
              <a:extLst>
                <a:ext uri="{FF2B5EF4-FFF2-40B4-BE49-F238E27FC236}">
                  <a16:creationId xmlns:a16="http://schemas.microsoft.com/office/drawing/2014/main" id="{56F13C2C-B0CC-31CE-886F-04B0B07EA200}"/>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96;p77">
              <a:extLst>
                <a:ext uri="{FF2B5EF4-FFF2-40B4-BE49-F238E27FC236}">
                  <a16:creationId xmlns:a16="http://schemas.microsoft.com/office/drawing/2014/main" id="{09393E30-7198-25C8-5861-56AFB34C104C}"/>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97;p77">
              <a:extLst>
                <a:ext uri="{FF2B5EF4-FFF2-40B4-BE49-F238E27FC236}">
                  <a16:creationId xmlns:a16="http://schemas.microsoft.com/office/drawing/2014/main" id="{7C2DD070-0ECD-EA98-282F-FC5BA91780A9}"/>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98;p77">
              <a:extLst>
                <a:ext uri="{FF2B5EF4-FFF2-40B4-BE49-F238E27FC236}">
                  <a16:creationId xmlns:a16="http://schemas.microsoft.com/office/drawing/2014/main" id="{23920BB3-838A-1CDB-B1D5-6AD0C5A38389}"/>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99;p77">
              <a:extLst>
                <a:ext uri="{FF2B5EF4-FFF2-40B4-BE49-F238E27FC236}">
                  <a16:creationId xmlns:a16="http://schemas.microsoft.com/office/drawing/2014/main" id="{86F5B9FC-E942-3705-6E7E-ED3CB718870A}"/>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2000;p77">
              <a:extLst>
                <a:ext uri="{FF2B5EF4-FFF2-40B4-BE49-F238E27FC236}">
                  <a16:creationId xmlns:a16="http://schemas.microsoft.com/office/drawing/2014/main" id="{5E90524A-F3D9-2547-DE7F-F0CD07673530}"/>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2001;p77">
              <a:extLst>
                <a:ext uri="{FF2B5EF4-FFF2-40B4-BE49-F238E27FC236}">
                  <a16:creationId xmlns:a16="http://schemas.microsoft.com/office/drawing/2014/main" id="{E65819A7-466E-E723-FF2A-F9A844193BF4}"/>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2002;p77">
              <a:extLst>
                <a:ext uri="{FF2B5EF4-FFF2-40B4-BE49-F238E27FC236}">
                  <a16:creationId xmlns:a16="http://schemas.microsoft.com/office/drawing/2014/main" id="{33E0CD0B-7514-4830-51D5-E15DB8DF2851}"/>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2003;p77">
              <a:extLst>
                <a:ext uri="{FF2B5EF4-FFF2-40B4-BE49-F238E27FC236}">
                  <a16:creationId xmlns:a16="http://schemas.microsoft.com/office/drawing/2014/main" id="{468511AC-C298-6F0B-C861-546277AD048A}"/>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2004;p77">
              <a:extLst>
                <a:ext uri="{FF2B5EF4-FFF2-40B4-BE49-F238E27FC236}">
                  <a16:creationId xmlns:a16="http://schemas.microsoft.com/office/drawing/2014/main" id="{30CED0CB-867E-DE5D-697E-31052D4A373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2005;p77">
              <a:extLst>
                <a:ext uri="{FF2B5EF4-FFF2-40B4-BE49-F238E27FC236}">
                  <a16:creationId xmlns:a16="http://schemas.microsoft.com/office/drawing/2014/main" id="{F6F50C3F-6139-3FA2-62EE-2313328D66EB}"/>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2006;p77">
              <a:extLst>
                <a:ext uri="{FF2B5EF4-FFF2-40B4-BE49-F238E27FC236}">
                  <a16:creationId xmlns:a16="http://schemas.microsoft.com/office/drawing/2014/main" id="{7EC5EAD1-9A94-4275-588C-8A3F6559A639}"/>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2007;p77">
              <a:extLst>
                <a:ext uri="{FF2B5EF4-FFF2-40B4-BE49-F238E27FC236}">
                  <a16:creationId xmlns:a16="http://schemas.microsoft.com/office/drawing/2014/main" id="{90D921AE-86ED-DF6E-F6A4-79452E6E56BC}"/>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2008;p77">
              <a:extLst>
                <a:ext uri="{FF2B5EF4-FFF2-40B4-BE49-F238E27FC236}">
                  <a16:creationId xmlns:a16="http://schemas.microsoft.com/office/drawing/2014/main" id="{B3AD7A4D-797F-8297-E280-8DC298ED65FD}"/>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2009;p77">
              <a:extLst>
                <a:ext uri="{FF2B5EF4-FFF2-40B4-BE49-F238E27FC236}">
                  <a16:creationId xmlns:a16="http://schemas.microsoft.com/office/drawing/2014/main" id="{38C1706C-8FEA-F4C4-D66C-38B04CE0B49A}"/>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2010;p77">
              <a:extLst>
                <a:ext uri="{FF2B5EF4-FFF2-40B4-BE49-F238E27FC236}">
                  <a16:creationId xmlns:a16="http://schemas.microsoft.com/office/drawing/2014/main" id="{6822CD31-3F6F-A9E6-4C32-886DFCC7796F}"/>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2011;p77">
              <a:extLst>
                <a:ext uri="{FF2B5EF4-FFF2-40B4-BE49-F238E27FC236}">
                  <a16:creationId xmlns:a16="http://schemas.microsoft.com/office/drawing/2014/main" id="{124E546B-E932-67CF-73C9-292930250C37}"/>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2012;p77">
              <a:extLst>
                <a:ext uri="{FF2B5EF4-FFF2-40B4-BE49-F238E27FC236}">
                  <a16:creationId xmlns:a16="http://schemas.microsoft.com/office/drawing/2014/main" id="{5F0C63EA-B561-B29D-1E45-97E1CFC5A17D}"/>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2013;p77">
              <a:extLst>
                <a:ext uri="{FF2B5EF4-FFF2-40B4-BE49-F238E27FC236}">
                  <a16:creationId xmlns:a16="http://schemas.microsoft.com/office/drawing/2014/main" id="{FC2E4887-FC0F-D1B4-014D-90D165A677B7}"/>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2014;p77">
              <a:extLst>
                <a:ext uri="{FF2B5EF4-FFF2-40B4-BE49-F238E27FC236}">
                  <a16:creationId xmlns:a16="http://schemas.microsoft.com/office/drawing/2014/main" id="{3FE4A56F-344B-A6AE-BF1A-87E6BAA2855E}"/>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2015;p77">
              <a:extLst>
                <a:ext uri="{FF2B5EF4-FFF2-40B4-BE49-F238E27FC236}">
                  <a16:creationId xmlns:a16="http://schemas.microsoft.com/office/drawing/2014/main" id="{67DF644F-5DA2-8ACA-CC22-278F553C6199}"/>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2016;p77">
              <a:extLst>
                <a:ext uri="{FF2B5EF4-FFF2-40B4-BE49-F238E27FC236}">
                  <a16:creationId xmlns:a16="http://schemas.microsoft.com/office/drawing/2014/main" id="{55F26851-3D4A-5BD3-B4E2-E5EE001AC079}"/>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2017;p77">
              <a:extLst>
                <a:ext uri="{FF2B5EF4-FFF2-40B4-BE49-F238E27FC236}">
                  <a16:creationId xmlns:a16="http://schemas.microsoft.com/office/drawing/2014/main" id="{44300B36-7909-321A-C9DC-48BC64DB3A2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2018;p77">
              <a:extLst>
                <a:ext uri="{FF2B5EF4-FFF2-40B4-BE49-F238E27FC236}">
                  <a16:creationId xmlns:a16="http://schemas.microsoft.com/office/drawing/2014/main" id="{B10DE835-88B8-91C4-F73A-EFF2A0ED97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2019;p77">
              <a:extLst>
                <a:ext uri="{FF2B5EF4-FFF2-40B4-BE49-F238E27FC236}">
                  <a16:creationId xmlns:a16="http://schemas.microsoft.com/office/drawing/2014/main" id="{1D580DDB-E956-67E4-6730-1BE554363CF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2020;p77">
              <a:extLst>
                <a:ext uri="{FF2B5EF4-FFF2-40B4-BE49-F238E27FC236}">
                  <a16:creationId xmlns:a16="http://schemas.microsoft.com/office/drawing/2014/main" id="{DA0F4B7B-16A8-18E0-86D5-1987A8A70E2C}"/>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2021;p77">
              <a:extLst>
                <a:ext uri="{FF2B5EF4-FFF2-40B4-BE49-F238E27FC236}">
                  <a16:creationId xmlns:a16="http://schemas.microsoft.com/office/drawing/2014/main" id="{0EB0C1EF-CC82-D215-6C30-940D80E13D05}"/>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22;p77">
              <a:extLst>
                <a:ext uri="{FF2B5EF4-FFF2-40B4-BE49-F238E27FC236}">
                  <a16:creationId xmlns:a16="http://schemas.microsoft.com/office/drawing/2014/main" id="{2B75E721-16AA-E8AE-CB8A-1F3142491614}"/>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23;p77">
              <a:extLst>
                <a:ext uri="{FF2B5EF4-FFF2-40B4-BE49-F238E27FC236}">
                  <a16:creationId xmlns:a16="http://schemas.microsoft.com/office/drawing/2014/main" id="{C7594F41-2258-5ADC-531F-70191D5CD9B4}"/>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4;p77">
              <a:extLst>
                <a:ext uri="{FF2B5EF4-FFF2-40B4-BE49-F238E27FC236}">
                  <a16:creationId xmlns:a16="http://schemas.microsoft.com/office/drawing/2014/main" id="{29A0B38D-6C2E-7782-5CD1-D076DD1B12BB}"/>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25;p77">
              <a:extLst>
                <a:ext uri="{FF2B5EF4-FFF2-40B4-BE49-F238E27FC236}">
                  <a16:creationId xmlns:a16="http://schemas.microsoft.com/office/drawing/2014/main" id="{D46C9ADD-D5E9-E141-6E45-2D09DBBF252D}"/>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26;p77">
              <a:extLst>
                <a:ext uri="{FF2B5EF4-FFF2-40B4-BE49-F238E27FC236}">
                  <a16:creationId xmlns:a16="http://schemas.microsoft.com/office/drawing/2014/main" id="{C95C3A42-50F3-658B-49CE-BF325A00B10F}"/>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27;p77">
              <a:extLst>
                <a:ext uri="{FF2B5EF4-FFF2-40B4-BE49-F238E27FC236}">
                  <a16:creationId xmlns:a16="http://schemas.microsoft.com/office/drawing/2014/main" id="{133612DE-F451-696C-936D-B11E0A65B790}"/>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28;p77">
              <a:extLst>
                <a:ext uri="{FF2B5EF4-FFF2-40B4-BE49-F238E27FC236}">
                  <a16:creationId xmlns:a16="http://schemas.microsoft.com/office/drawing/2014/main" id="{7B33DC55-D211-C5F5-CA58-36F92B06686F}"/>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29;p77">
              <a:extLst>
                <a:ext uri="{FF2B5EF4-FFF2-40B4-BE49-F238E27FC236}">
                  <a16:creationId xmlns:a16="http://schemas.microsoft.com/office/drawing/2014/main" id="{9A340200-B690-5F1D-5FF8-03CCF1339679}"/>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30;p77">
              <a:extLst>
                <a:ext uri="{FF2B5EF4-FFF2-40B4-BE49-F238E27FC236}">
                  <a16:creationId xmlns:a16="http://schemas.microsoft.com/office/drawing/2014/main" id="{736E05D3-33E4-4852-E2E6-4E5E9BEB6165}"/>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31;p77">
              <a:extLst>
                <a:ext uri="{FF2B5EF4-FFF2-40B4-BE49-F238E27FC236}">
                  <a16:creationId xmlns:a16="http://schemas.microsoft.com/office/drawing/2014/main" id="{34BF83BB-CCD6-56E9-9A2F-71D5125B6640}"/>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32;p77">
              <a:extLst>
                <a:ext uri="{FF2B5EF4-FFF2-40B4-BE49-F238E27FC236}">
                  <a16:creationId xmlns:a16="http://schemas.microsoft.com/office/drawing/2014/main" id="{F0C1F92C-E1F4-07DB-1F3D-36B7911B684F}"/>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33;p77">
              <a:extLst>
                <a:ext uri="{FF2B5EF4-FFF2-40B4-BE49-F238E27FC236}">
                  <a16:creationId xmlns:a16="http://schemas.microsoft.com/office/drawing/2014/main" id="{566F95DA-429E-FDA5-7918-8DACF308DA37}"/>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34;p77">
              <a:extLst>
                <a:ext uri="{FF2B5EF4-FFF2-40B4-BE49-F238E27FC236}">
                  <a16:creationId xmlns:a16="http://schemas.microsoft.com/office/drawing/2014/main" id="{74FC8A17-A51E-FA7F-86F5-9789543C835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35;p77">
              <a:extLst>
                <a:ext uri="{FF2B5EF4-FFF2-40B4-BE49-F238E27FC236}">
                  <a16:creationId xmlns:a16="http://schemas.microsoft.com/office/drawing/2014/main" id="{7D08C291-8E50-57F5-AD28-5E64B06C5DF3}"/>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36;p77">
              <a:extLst>
                <a:ext uri="{FF2B5EF4-FFF2-40B4-BE49-F238E27FC236}">
                  <a16:creationId xmlns:a16="http://schemas.microsoft.com/office/drawing/2014/main" id="{36A77B7C-1B77-DBDA-D1A6-9BA518917C1E}"/>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37;p77">
              <a:extLst>
                <a:ext uri="{FF2B5EF4-FFF2-40B4-BE49-F238E27FC236}">
                  <a16:creationId xmlns:a16="http://schemas.microsoft.com/office/drawing/2014/main" id="{C77F672E-1083-C7A8-21EE-07DF7B41B25F}"/>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38;p77">
              <a:extLst>
                <a:ext uri="{FF2B5EF4-FFF2-40B4-BE49-F238E27FC236}">
                  <a16:creationId xmlns:a16="http://schemas.microsoft.com/office/drawing/2014/main" id="{64B007B3-AB8B-41D2-D4D1-51B6B7F7949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39;p77">
              <a:extLst>
                <a:ext uri="{FF2B5EF4-FFF2-40B4-BE49-F238E27FC236}">
                  <a16:creationId xmlns:a16="http://schemas.microsoft.com/office/drawing/2014/main" id="{30E44AE6-3A8C-1442-00C2-39C9D77F4947}"/>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40;p77">
              <a:extLst>
                <a:ext uri="{FF2B5EF4-FFF2-40B4-BE49-F238E27FC236}">
                  <a16:creationId xmlns:a16="http://schemas.microsoft.com/office/drawing/2014/main" id="{A8C57082-6ECB-12CD-0A55-F5C7A42EB29D}"/>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41;p77">
              <a:extLst>
                <a:ext uri="{FF2B5EF4-FFF2-40B4-BE49-F238E27FC236}">
                  <a16:creationId xmlns:a16="http://schemas.microsoft.com/office/drawing/2014/main" id="{F2F50039-E537-C491-131A-02FE0C2648BE}"/>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42;p77">
              <a:extLst>
                <a:ext uri="{FF2B5EF4-FFF2-40B4-BE49-F238E27FC236}">
                  <a16:creationId xmlns:a16="http://schemas.microsoft.com/office/drawing/2014/main" id="{6FF45099-1373-D44B-71FF-C35F959981AC}"/>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43;p77">
              <a:extLst>
                <a:ext uri="{FF2B5EF4-FFF2-40B4-BE49-F238E27FC236}">
                  <a16:creationId xmlns:a16="http://schemas.microsoft.com/office/drawing/2014/main" id="{31484637-2E2E-9B1D-457B-1A06F9586074}"/>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44;p77">
              <a:extLst>
                <a:ext uri="{FF2B5EF4-FFF2-40B4-BE49-F238E27FC236}">
                  <a16:creationId xmlns:a16="http://schemas.microsoft.com/office/drawing/2014/main" id="{1178A13D-EA2D-5E0E-4B1C-B9858CF537BE}"/>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45;p77">
              <a:extLst>
                <a:ext uri="{FF2B5EF4-FFF2-40B4-BE49-F238E27FC236}">
                  <a16:creationId xmlns:a16="http://schemas.microsoft.com/office/drawing/2014/main" id="{4B6A85B9-2215-E191-EC3A-99AE93C8C237}"/>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46;p77">
              <a:extLst>
                <a:ext uri="{FF2B5EF4-FFF2-40B4-BE49-F238E27FC236}">
                  <a16:creationId xmlns:a16="http://schemas.microsoft.com/office/drawing/2014/main" id="{FC22BC20-CFE3-C88B-729B-560FA1C2C680}"/>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47;p77">
              <a:extLst>
                <a:ext uri="{FF2B5EF4-FFF2-40B4-BE49-F238E27FC236}">
                  <a16:creationId xmlns:a16="http://schemas.microsoft.com/office/drawing/2014/main" id="{7CB9F9AC-FCD6-2A73-F3FC-BFAC479D0E4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48;p77">
              <a:extLst>
                <a:ext uri="{FF2B5EF4-FFF2-40B4-BE49-F238E27FC236}">
                  <a16:creationId xmlns:a16="http://schemas.microsoft.com/office/drawing/2014/main" id="{68E8863D-1925-5FBB-0EF1-06A4139ECB3D}"/>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49;p77">
              <a:extLst>
                <a:ext uri="{FF2B5EF4-FFF2-40B4-BE49-F238E27FC236}">
                  <a16:creationId xmlns:a16="http://schemas.microsoft.com/office/drawing/2014/main" id="{5B50C799-5DA7-BB0E-2BED-4EAA71CE29A3}"/>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50;p77">
              <a:extLst>
                <a:ext uri="{FF2B5EF4-FFF2-40B4-BE49-F238E27FC236}">
                  <a16:creationId xmlns:a16="http://schemas.microsoft.com/office/drawing/2014/main" id="{83AC102D-64B6-DAF6-5393-C81E12F4D414}"/>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51;p77">
              <a:extLst>
                <a:ext uri="{FF2B5EF4-FFF2-40B4-BE49-F238E27FC236}">
                  <a16:creationId xmlns:a16="http://schemas.microsoft.com/office/drawing/2014/main" id="{1823A57D-5F5C-CA03-F9DE-D4380E2B6262}"/>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52;p77">
              <a:extLst>
                <a:ext uri="{FF2B5EF4-FFF2-40B4-BE49-F238E27FC236}">
                  <a16:creationId xmlns:a16="http://schemas.microsoft.com/office/drawing/2014/main" id="{25D11E8E-1F80-BB2D-A307-1F2DF92974D0}"/>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53;p77">
              <a:extLst>
                <a:ext uri="{FF2B5EF4-FFF2-40B4-BE49-F238E27FC236}">
                  <a16:creationId xmlns:a16="http://schemas.microsoft.com/office/drawing/2014/main" id="{2769CD39-6AB9-67F7-89DC-0C318FFFAD6C}"/>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54;p77">
              <a:extLst>
                <a:ext uri="{FF2B5EF4-FFF2-40B4-BE49-F238E27FC236}">
                  <a16:creationId xmlns:a16="http://schemas.microsoft.com/office/drawing/2014/main" id="{4ECECD8E-BABF-0352-DC53-452B66C9CDEB}"/>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55;p77">
              <a:extLst>
                <a:ext uri="{FF2B5EF4-FFF2-40B4-BE49-F238E27FC236}">
                  <a16:creationId xmlns:a16="http://schemas.microsoft.com/office/drawing/2014/main" id="{A0C26CAC-B764-8526-6012-9D763EA94132}"/>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56;p77">
              <a:extLst>
                <a:ext uri="{FF2B5EF4-FFF2-40B4-BE49-F238E27FC236}">
                  <a16:creationId xmlns:a16="http://schemas.microsoft.com/office/drawing/2014/main" id="{B58BBEC5-00A1-AEC3-3177-703DD8A09C55}"/>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57;p77">
              <a:extLst>
                <a:ext uri="{FF2B5EF4-FFF2-40B4-BE49-F238E27FC236}">
                  <a16:creationId xmlns:a16="http://schemas.microsoft.com/office/drawing/2014/main" id="{89B755D4-64DB-15B3-8926-74008A9D8B77}"/>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58;p77">
              <a:extLst>
                <a:ext uri="{FF2B5EF4-FFF2-40B4-BE49-F238E27FC236}">
                  <a16:creationId xmlns:a16="http://schemas.microsoft.com/office/drawing/2014/main" id="{A8937C05-EAFC-3D06-4F9A-69D8975C4FF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59;p77">
              <a:extLst>
                <a:ext uri="{FF2B5EF4-FFF2-40B4-BE49-F238E27FC236}">
                  <a16:creationId xmlns:a16="http://schemas.microsoft.com/office/drawing/2014/main" id="{E19CF2F7-C44C-B877-80FC-109C197E457C}"/>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60;p77">
              <a:extLst>
                <a:ext uri="{FF2B5EF4-FFF2-40B4-BE49-F238E27FC236}">
                  <a16:creationId xmlns:a16="http://schemas.microsoft.com/office/drawing/2014/main" id="{42F6ACF6-6AE7-2259-B0D5-0994C821D3A9}"/>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61;p77">
              <a:extLst>
                <a:ext uri="{FF2B5EF4-FFF2-40B4-BE49-F238E27FC236}">
                  <a16:creationId xmlns:a16="http://schemas.microsoft.com/office/drawing/2014/main" id="{F78512F9-08D8-B6E8-03E5-A543205C0E08}"/>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62;p77">
              <a:extLst>
                <a:ext uri="{FF2B5EF4-FFF2-40B4-BE49-F238E27FC236}">
                  <a16:creationId xmlns:a16="http://schemas.microsoft.com/office/drawing/2014/main" id="{C6FD681C-5831-37DA-4FD6-919F54A0E2F6}"/>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63;p77">
              <a:extLst>
                <a:ext uri="{FF2B5EF4-FFF2-40B4-BE49-F238E27FC236}">
                  <a16:creationId xmlns:a16="http://schemas.microsoft.com/office/drawing/2014/main" id="{E9542B17-7198-DB6C-72CE-0A14ED7C8186}"/>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64;p77">
              <a:extLst>
                <a:ext uri="{FF2B5EF4-FFF2-40B4-BE49-F238E27FC236}">
                  <a16:creationId xmlns:a16="http://schemas.microsoft.com/office/drawing/2014/main" id="{0C759160-C9AC-3903-F201-A4E69A04BBB1}"/>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65;p77">
              <a:extLst>
                <a:ext uri="{FF2B5EF4-FFF2-40B4-BE49-F238E27FC236}">
                  <a16:creationId xmlns:a16="http://schemas.microsoft.com/office/drawing/2014/main" id="{F3AD6871-EADA-5FC8-BBF5-73FAF2F61B23}"/>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66;p77">
              <a:extLst>
                <a:ext uri="{FF2B5EF4-FFF2-40B4-BE49-F238E27FC236}">
                  <a16:creationId xmlns:a16="http://schemas.microsoft.com/office/drawing/2014/main" id="{AD57453E-859C-F5FB-A159-96A44F067E49}"/>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67;p77">
              <a:extLst>
                <a:ext uri="{FF2B5EF4-FFF2-40B4-BE49-F238E27FC236}">
                  <a16:creationId xmlns:a16="http://schemas.microsoft.com/office/drawing/2014/main" id="{B8E915D4-3E73-B9F8-6C98-9306E82C4521}"/>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68;p77">
              <a:extLst>
                <a:ext uri="{FF2B5EF4-FFF2-40B4-BE49-F238E27FC236}">
                  <a16:creationId xmlns:a16="http://schemas.microsoft.com/office/drawing/2014/main" id="{15F817A9-7950-29E6-ACE0-481152AD7913}"/>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69;p77">
              <a:extLst>
                <a:ext uri="{FF2B5EF4-FFF2-40B4-BE49-F238E27FC236}">
                  <a16:creationId xmlns:a16="http://schemas.microsoft.com/office/drawing/2014/main" id="{FA1E3F7C-4BEE-8088-D5EE-10C18E58F8FD}"/>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70;p77">
              <a:extLst>
                <a:ext uri="{FF2B5EF4-FFF2-40B4-BE49-F238E27FC236}">
                  <a16:creationId xmlns:a16="http://schemas.microsoft.com/office/drawing/2014/main" id="{B5F2FF6D-5904-F2C7-EAC5-02A01463CE9D}"/>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71;p77">
              <a:extLst>
                <a:ext uri="{FF2B5EF4-FFF2-40B4-BE49-F238E27FC236}">
                  <a16:creationId xmlns:a16="http://schemas.microsoft.com/office/drawing/2014/main" id="{FC12BC41-EFF0-E5E3-2752-9264D535E42D}"/>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72;p77">
              <a:extLst>
                <a:ext uri="{FF2B5EF4-FFF2-40B4-BE49-F238E27FC236}">
                  <a16:creationId xmlns:a16="http://schemas.microsoft.com/office/drawing/2014/main" id="{46910C94-2157-B280-43A3-38B98D610BC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73;p77">
              <a:extLst>
                <a:ext uri="{FF2B5EF4-FFF2-40B4-BE49-F238E27FC236}">
                  <a16:creationId xmlns:a16="http://schemas.microsoft.com/office/drawing/2014/main" id="{735C45DC-5069-E66D-B757-126D3697DB61}"/>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74;p77">
              <a:extLst>
                <a:ext uri="{FF2B5EF4-FFF2-40B4-BE49-F238E27FC236}">
                  <a16:creationId xmlns:a16="http://schemas.microsoft.com/office/drawing/2014/main" id="{E9EE99D9-D4C7-E4F1-0AC7-C4104FFB26F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75;p77">
              <a:extLst>
                <a:ext uri="{FF2B5EF4-FFF2-40B4-BE49-F238E27FC236}">
                  <a16:creationId xmlns:a16="http://schemas.microsoft.com/office/drawing/2014/main" id="{51A4F652-2963-D339-5F50-0EB6BF02D0EE}"/>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76;p77">
              <a:extLst>
                <a:ext uri="{FF2B5EF4-FFF2-40B4-BE49-F238E27FC236}">
                  <a16:creationId xmlns:a16="http://schemas.microsoft.com/office/drawing/2014/main" id="{967B0A43-DF99-A52C-AB09-35C18B6EAE18}"/>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77;p77">
              <a:extLst>
                <a:ext uri="{FF2B5EF4-FFF2-40B4-BE49-F238E27FC236}">
                  <a16:creationId xmlns:a16="http://schemas.microsoft.com/office/drawing/2014/main" id="{E5F8CB37-C613-90A6-30D4-68347970BC66}"/>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78;p77">
              <a:extLst>
                <a:ext uri="{FF2B5EF4-FFF2-40B4-BE49-F238E27FC236}">
                  <a16:creationId xmlns:a16="http://schemas.microsoft.com/office/drawing/2014/main" id="{BC87C1B4-86A5-738E-131C-26FF0EC6322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79;p77">
              <a:extLst>
                <a:ext uri="{FF2B5EF4-FFF2-40B4-BE49-F238E27FC236}">
                  <a16:creationId xmlns:a16="http://schemas.microsoft.com/office/drawing/2014/main" id="{623BC15A-9839-6F7F-2893-603028E3B939}"/>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80;p77">
              <a:extLst>
                <a:ext uri="{FF2B5EF4-FFF2-40B4-BE49-F238E27FC236}">
                  <a16:creationId xmlns:a16="http://schemas.microsoft.com/office/drawing/2014/main" id="{E321322F-334E-01CE-DEE7-62B93E339BEA}"/>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81;p77">
              <a:extLst>
                <a:ext uri="{FF2B5EF4-FFF2-40B4-BE49-F238E27FC236}">
                  <a16:creationId xmlns:a16="http://schemas.microsoft.com/office/drawing/2014/main" id="{E2C836CF-B28A-467E-20FE-171F11640BBA}"/>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82;p77">
              <a:extLst>
                <a:ext uri="{FF2B5EF4-FFF2-40B4-BE49-F238E27FC236}">
                  <a16:creationId xmlns:a16="http://schemas.microsoft.com/office/drawing/2014/main" id="{13CD1124-2AE9-5E6D-6A85-452B71DAD922}"/>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83;p77">
              <a:extLst>
                <a:ext uri="{FF2B5EF4-FFF2-40B4-BE49-F238E27FC236}">
                  <a16:creationId xmlns:a16="http://schemas.microsoft.com/office/drawing/2014/main" id="{B7698A1E-FF55-DDF3-E17E-05E33465A725}"/>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84;p77">
              <a:extLst>
                <a:ext uri="{FF2B5EF4-FFF2-40B4-BE49-F238E27FC236}">
                  <a16:creationId xmlns:a16="http://schemas.microsoft.com/office/drawing/2014/main" id="{67E026C2-9742-3D21-F7F0-23D6A3C209E6}"/>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85;p77">
              <a:extLst>
                <a:ext uri="{FF2B5EF4-FFF2-40B4-BE49-F238E27FC236}">
                  <a16:creationId xmlns:a16="http://schemas.microsoft.com/office/drawing/2014/main" id="{72F109B0-2B25-A455-8FB5-D3F7E7511794}"/>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86;p77">
              <a:extLst>
                <a:ext uri="{FF2B5EF4-FFF2-40B4-BE49-F238E27FC236}">
                  <a16:creationId xmlns:a16="http://schemas.microsoft.com/office/drawing/2014/main" id="{B9F3B4DE-B8B6-D408-AE07-137BF935381C}"/>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87;p77">
              <a:extLst>
                <a:ext uri="{FF2B5EF4-FFF2-40B4-BE49-F238E27FC236}">
                  <a16:creationId xmlns:a16="http://schemas.microsoft.com/office/drawing/2014/main" id="{DBE7CEB7-CCF9-DE6B-655D-EE441B4F29F5}"/>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88;p77">
              <a:extLst>
                <a:ext uri="{FF2B5EF4-FFF2-40B4-BE49-F238E27FC236}">
                  <a16:creationId xmlns:a16="http://schemas.microsoft.com/office/drawing/2014/main" id="{59D34653-EB39-9301-EA3C-B4D1D8E1E7BA}"/>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89;p77">
              <a:extLst>
                <a:ext uri="{FF2B5EF4-FFF2-40B4-BE49-F238E27FC236}">
                  <a16:creationId xmlns:a16="http://schemas.microsoft.com/office/drawing/2014/main" id="{D0BFB2F0-6CC8-7967-36E3-E7CE01D5B941}"/>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90;p77">
              <a:extLst>
                <a:ext uri="{FF2B5EF4-FFF2-40B4-BE49-F238E27FC236}">
                  <a16:creationId xmlns:a16="http://schemas.microsoft.com/office/drawing/2014/main" id="{D2E02090-4A70-AE41-4B68-1D773E069DBF}"/>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91;p77">
              <a:extLst>
                <a:ext uri="{FF2B5EF4-FFF2-40B4-BE49-F238E27FC236}">
                  <a16:creationId xmlns:a16="http://schemas.microsoft.com/office/drawing/2014/main" id="{48C1EEF2-F3D4-B394-A951-BC83055DB070}"/>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92;p77">
              <a:extLst>
                <a:ext uri="{FF2B5EF4-FFF2-40B4-BE49-F238E27FC236}">
                  <a16:creationId xmlns:a16="http://schemas.microsoft.com/office/drawing/2014/main" id="{DD5319C7-C560-48F7-25BE-BB738BE8CFEF}"/>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93;p77">
              <a:extLst>
                <a:ext uri="{FF2B5EF4-FFF2-40B4-BE49-F238E27FC236}">
                  <a16:creationId xmlns:a16="http://schemas.microsoft.com/office/drawing/2014/main" id="{06FF23B8-564C-B823-ED3D-297CAC810A0C}"/>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94;p77">
              <a:extLst>
                <a:ext uri="{FF2B5EF4-FFF2-40B4-BE49-F238E27FC236}">
                  <a16:creationId xmlns:a16="http://schemas.microsoft.com/office/drawing/2014/main" id="{EC01AB29-28A3-F0AF-FF7F-E55C7529CE0A}"/>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95;p77">
              <a:extLst>
                <a:ext uri="{FF2B5EF4-FFF2-40B4-BE49-F238E27FC236}">
                  <a16:creationId xmlns:a16="http://schemas.microsoft.com/office/drawing/2014/main" id="{6EFDEB32-4BFA-A8AB-3FFB-3A15CFF2711B}"/>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96;p77">
              <a:extLst>
                <a:ext uri="{FF2B5EF4-FFF2-40B4-BE49-F238E27FC236}">
                  <a16:creationId xmlns:a16="http://schemas.microsoft.com/office/drawing/2014/main" id="{70355F0D-D866-4ADD-0F49-981637C968CE}"/>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97;p77">
              <a:extLst>
                <a:ext uri="{FF2B5EF4-FFF2-40B4-BE49-F238E27FC236}">
                  <a16:creationId xmlns:a16="http://schemas.microsoft.com/office/drawing/2014/main" id="{72DCFAB2-3AE5-419C-64D0-BF70CFD34537}"/>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98;p77">
              <a:extLst>
                <a:ext uri="{FF2B5EF4-FFF2-40B4-BE49-F238E27FC236}">
                  <a16:creationId xmlns:a16="http://schemas.microsoft.com/office/drawing/2014/main" id="{8348217C-235B-D4D6-579F-972B9EB41E44}"/>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99;p77">
              <a:extLst>
                <a:ext uri="{FF2B5EF4-FFF2-40B4-BE49-F238E27FC236}">
                  <a16:creationId xmlns:a16="http://schemas.microsoft.com/office/drawing/2014/main" id="{6A95B230-FAFA-75C2-B1D7-D0F04C778A0D}"/>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100;p77">
              <a:extLst>
                <a:ext uri="{FF2B5EF4-FFF2-40B4-BE49-F238E27FC236}">
                  <a16:creationId xmlns:a16="http://schemas.microsoft.com/office/drawing/2014/main" id="{0E62077C-27AF-6497-CD99-E58954863F06}"/>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101;p77">
              <a:extLst>
                <a:ext uri="{FF2B5EF4-FFF2-40B4-BE49-F238E27FC236}">
                  <a16:creationId xmlns:a16="http://schemas.microsoft.com/office/drawing/2014/main" id="{CBE0016F-4851-106C-3D5E-22D2CC24AFC6}"/>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102;p77">
              <a:extLst>
                <a:ext uri="{FF2B5EF4-FFF2-40B4-BE49-F238E27FC236}">
                  <a16:creationId xmlns:a16="http://schemas.microsoft.com/office/drawing/2014/main" id="{53565358-6031-3FE9-35CF-C5D17C13867E}"/>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103;p77">
              <a:extLst>
                <a:ext uri="{FF2B5EF4-FFF2-40B4-BE49-F238E27FC236}">
                  <a16:creationId xmlns:a16="http://schemas.microsoft.com/office/drawing/2014/main" id="{82E124D8-11B6-245E-1363-D58F25E64CA1}"/>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104;p77">
              <a:extLst>
                <a:ext uri="{FF2B5EF4-FFF2-40B4-BE49-F238E27FC236}">
                  <a16:creationId xmlns:a16="http://schemas.microsoft.com/office/drawing/2014/main" id="{25ED6C16-01F9-5A16-EE51-FAACCD6A812A}"/>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105;p77">
              <a:extLst>
                <a:ext uri="{FF2B5EF4-FFF2-40B4-BE49-F238E27FC236}">
                  <a16:creationId xmlns:a16="http://schemas.microsoft.com/office/drawing/2014/main" id="{D14DDE2E-8814-E6EB-A8D3-B69885799504}"/>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106;p77">
              <a:extLst>
                <a:ext uri="{FF2B5EF4-FFF2-40B4-BE49-F238E27FC236}">
                  <a16:creationId xmlns:a16="http://schemas.microsoft.com/office/drawing/2014/main" id="{F79064EE-4429-DA15-19B0-3339DB05638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107;p77">
              <a:extLst>
                <a:ext uri="{FF2B5EF4-FFF2-40B4-BE49-F238E27FC236}">
                  <a16:creationId xmlns:a16="http://schemas.microsoft.com/office/drawing/2014/main" id="{CA4968B3-8074-BC81-F476-4B3281A03B97}"/>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108;p77">
              <a:extLst>
                <a:ext uri="{FF2B5EF4-FFF2-40B4-BE49-F238E27FC236}">
                  <a16:creationId xmlns:a16="http://schemas.microsoft.com/office/drawing/2014/main" id="{08D0A471-CBB1-AE0E-A728-543FFE6C88B3}"/>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109;p77">
              <a:extLst>
                <a:ext uri="{FF2B5EF4-FFF2-40B4-BE49-F238E27FC236}">
                  <a16:creationId xmlns:a16="http://schemas.microsoft.com/office/drawing/2014/main" id="{A0B93A76-0499-1736-AD9D-62F24DDB33F0}"/>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110;p77">
              <a:extLst>
                <a:ext uri="{FF2B5EF4-FFF2-40B4-BE49-F238E27FC236}">
                  <a16:creationId xmlns:a16="http://schemas.microsoft.com/office/drawing/2014/main" id="{47B539B4-DB02-A32C-3BFA-B8EBB4DED2FB}"/>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111;p77">
              <a:extLst>
                <a:ext uri="{FF2B5EF4-FFF2-40B4-BE49-F238E27FC236}">
                  <a16:creationId xmlns:a16="http://schemas.microsoft.com/office/drawing/2014/main" id="{99538275-1DC7-26B7-4DFD-1850E6732B34}"/>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112;p77">
              <a:extLst>
                <a:ext uri="{FF2B5EF4-FFF2-40B4-BE49-F238E27FC236}">
                  <a16:creationId xmlns:a16="http://schemas.microsoft.com/office/drawing/2014/main" id="{3F9DCDC7-C260-3777-8240-27E9BE112688}"/>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113;p77">
              <a:extLst>
                <a:ext uri="{FF2B5EF4-FFF2-40B4-BE49-F238E27FC236}">
                  <a16:creationId xmlns:a16="http://schemas.microsoft.com/office/drawing/2014/main" id="{167BF19A-68A8-85F6-7C30-50C277A1FF00}"/>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114;p77">
              <a:extLst>
                <a:ext uri="{FF2B5EF4-FFF2-40B4-BE49-F238E27FC236}">
                  <a16:creationId xmlns:a16="http://schemas.microsoft.com/office/drawing/2014/main" id="{EA54A394-DE79-DE09-62B5-20BA09EA2DBE}"/>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115;p77">
              <a:extLst>
                <a:ext uri="{FF2B5EF4-FFF2-40B4-BE49-F238E27FC236}">
                  <a16:creationId xmlns:a16="http://schemas.microsoft.com/office/drawing/2014/main" id="{08FFDC0E-EEC2-D9E4-E8DE-286661B9758A}"/>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116;p77">
              <a:extLst>
                <a:ext uri="{FF2B5EF4-FFF2-40B4-BE49-F238E27FC236}">
                  <a16:creationId xmlns:a16="http://schemas.microsoft.com/office/drawing/2014/main" id="{A74A8AE3-70AD-4862-1E9A-BA0194FE1DEB}"/>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117;p77">
              <a:extLst>
                <a:ext uri="{FF2B5EF4-FFF2-40B4-BE49-F238E27FC236}">
                  <a16:creationId xmlns:a16="http://schemas.microsoft.com/office/drawing/2014/main" id="{DFAC7393-B7D9-6945-C17A-08CE0240C46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118;p77">
              <a:extLst>
                <a:ext uri="{FF2B5EF4-FFF2-40B4-BE49-F238E27FC236}">
                  <a16:creationId xmlns:a16="http://schemas.microsoft.com/office/drawing/2014/main" id="{A99AC9D0-3656-9A3C-94B6-3D35CC3BA37C}"/>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119;p77">
              <a:extLst>
                <a:ext uri="{FF2B5EF4-FFF2-40B4-BE49-F238E27FC236}">
                  <a16:creationId xmlns:a16="http://schemas.microsoft.com/office/drawing/2014/main" id="{578B6645-C0AB-9B5B-47B1-AAEFAE94AD16}"/>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120;p77">
              <a:extLst>
                <a:ext uri="{FF2B5EF4-FFF2-40B4-BE49-F238E27FC236}">
                  <a16:creationId xmlns:a16="http://schemas.microsoft.com/office/drawing/2014/main" id="{CCD3F1EA-C911-A229-EF66-4DA4B946748D}"/>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121;p77">
              <a:extLst>
                <a:ext uri="{FF2B5EF4-FFF2-40B4-BE49-F238E27FC236}">
                  <a16:creationId xmlns:a16="http://schemas.microsoft.com/office/drawing/2014/main" id="{39905867-9B24-9C04-BBF8-0EBE4C7E8750}"/>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22;p77">
              <a:extLst>
                <a:ext uri="{FF2B5EF4-FFF2-40B4-BE49-F238E27FC236}">
                  <a16:creationId xmlns:a16="http://schemas.microsoft.com/office/drawing/2014/main" id="{B6527AFF-7360-D730-D127-B99ADED532F6}"/>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23;p77">
              <a:extLst>
                <a:ext uri="{FF2B5EF4-FFF2-40B4-BE49-F238E27FC236}">
                  <a16:creationId xmlns:a16="http://schemas.microsoft.com/office/drawing/2014/main" id="{129B83AF-7848-A529-752F-8C1DCDE3AD01}"/>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24;p77">
              <a:extLst>
                <a:ext uri="{FF2B5EF4-FFF2-40B4-BE49-F238E27FC236}">
                  <a16:creationId xmlns:a16="http://schemas.microsoft.com/office/drawing/2014/main" id="{25313F10-88EC-B05C-9CB8-76C2A3A57884}"/>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25;p77">
              <a:extLst>
                <a:ext uri="{FF2B5EF4-FFF2-40B4-BE49-F238E27FC236}">
                  <a16:creationId xmlns:a16="http://schemas.microsoft.com/office/drawing/2014/main" id="{7E6BA806-1C19-E9CA-21FA-F82676B51A70}"/>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26;p77">
              <a:extLst>
                <a:ext uri="{FF2B5EF4-FFF2-40B4-BE49-F238E27FC236}">
                  <a16:creationId xmlns:a16="http://schemas.microsoft.com/office/drawing/2014/main" id="{D9B37965-C462-F4CD-A330-165B7FD26B38}"/>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27;p77">
              <a:extLst>
                <a:ext uri="{FF2B5EF4-FFF2-40B4-BE49-F238E27FC236}">
                  <a16:creationId xmlns:a16="http://schemas.microsoft.com/office/drawing/2014/main" id="{FDCD545B-6614-D614-8712-E25A87EEF12F}"/>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28;p77">
              <a:extLst>
                <a:ext uri="{FF2B5EF4-FFF2-40B4-BE49-F238E27FC236}">
                  <a16:creationId xmlns:a16="http://schemas.microsoft.com/office/drawing/2014/main" id="{BA0EEE6B-846F-79A3-7C64-9E2919EE2FAF}"/>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29;p77">
              <a:extLst>
                <a:ext uri="{FF2B5EF4-FFF2-40B4-BE49-F238E27FC236}">
                  <a16:creationId xmlns:a16="http://schemas.microsoft.com/office/drawing/2014/main" id="{2273AB7D-6F99-562B-FB7B-79C2877EF22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30;p77">
              <a:extLst>
                <a:ext uri="{FF2B5EF4-FFF2-40B4-BE49-F238E27FC236}">
                  <a16:creationId xmlns:a16="http://schemas.microsoft.com/office/drawing/2014/main" id="{68DA55B5-8AB1-58DB-EA92-D23CA984DF6F}"/>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31;p77">
              <a:extLst>
                <a:ext uri="{FF2B5EF4-FFF2-40B4-BE49-F238E27FC236}">
                  <a16:creationId xmlns:a16="http://schemas.microsoft.com/office/drawing/2014/main" id="{070136FA-CA2D-AEF3-4EC1-CB72C9AFE3A0}"/>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32;p77">
              <a:extLst>
                <a:ext uri="{FF2B5EF4-FFF2-40B4-BE49-F238E27FC236}">
                  <a16:creationId xmlns:a16="http://schemas.microsoft.com/office/drawing/2014/main" id="{8F6A931A-B0F0-F0A3-4AFC-BF47EA2923FE}"/>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33;p77">
              <a:extLst>
                <a:ext uri="{FF2B5EF4-FFF2-40B4-BE49-F238E27FC236}">
                  <a16:creationId xmlns:a16="http://schemas.microsoft.com/office/drawing/2014/main" id="{C3D3B671-BBEA-FD68-E53A-401D9838F28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34;p77">
              <a:extLst>
                <a:ext uri="{FF2B5EF4-FFF2-40B4-BE49-F238E27FC236}">
                  <a16:creationId xmlns:a16="http://schemas.microsoft.com/office/drawing/2014/main" id="{89796CFC-98A8-5226-5689-9435CB69297F}"/>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35;p77">
              <a:extLst>
                <a:ext uri="{FF2B5EF4-FFF2-40B4-BE49-F238E27FC236}">
                  <a16:creationId xmlns:a16="http://schemas.microsoft.com/office/drawing/2014/main" id="{34A3E59B-CD6B-07D6-09B4-01234C90DE1C}"/>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36;p77">
              <a:extLst>
                <a:ext uri="{FF2B5EF4-FFF2-40B4-BE49-F238E27FC236}">
                  <a16:creationId xmlns:a16="http://schemas.microsoft.com/office/drawing/2014/main" id="{654C7106-6189-F1B6-74E8-8FF1AA2AA7A6}"/>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37;p77">
              <a:extLst>
                <a:ext uri="{FF2B5EF4-FFF2-40B4-BE49-F238E27FC236}">
                  <a16:creationId xmlns:a16="http://schemas.microsoft.com/office/drawing/2014/main" id="{7A0BA994-2FAC-85FF-24D8-20EB4300FD05}"/>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38;p77">
              <a:extLst>
                <a:ext uri="{FF2B5EF4-FFF2-40B4-BE49-F238E27FC236}">
                  <a16:creationId xmlns:a16="http://schemas.microsoft.com/office/drawing/2014/main" id="{1CB6CF96-58AE-3CDF-917C-C9179061F69B}"/>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39;p77">
              <a:extLst>
                <a:ext uri="{FF2B5EF4-FFF2-40B4-BE49-F238E27FC236}">
                  <a16:creationId xmlns:a16="http://schemas.microsoft.com/office/drawing/2014/main" id="{53C13EA4-01B9-173D-7842-FFAAEBE4A02B}"/>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40;p77">
              <a:extLst>
                <a:ext uri="{FF2B5EF4-FFF2-40B4-BE49-F238E27FC236}">
                  <a16:creationId xmlns:a16="http://schemas.microsoft.com/office/drawing/2014/main" id="{FAC31930-6F95-7034-0228-792A407FB21F}"/>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41;p77">
              <a:extLst>
                <a:ext uri="{FF2B5EF4-FFF2-40B4-BE49-F238E27FC236}">
                  <a16:creationId xmlns:a16="http://schemas.microsoft.com/office/drawing/2014/main" id="{DF46FDBF-30EE-74E7-D44B-0E18D86A4FB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42;p77">
              <a:extLst>
                <a:ext uri="{FF2B5EF4-FFF2-40B4-BE49-F238E27FC236}">
                  <a16:creationId xmlns:a16="http://schemas.microsoft.com/office/drawing/2014/main" id="{B3450D8A-0B04-43CF-9C7F-8927F2F313F6}"/>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43;p77">
              <a:extLst>
                <a:ext uri="{FF2B5EF4-FFF2-40B4-BE49-F238E27FC236}">
                  <a16:creationId xmlns:a16="http://schemas.microsoft.com/office/drawing/2014/main" id="{F3A4EB36-55AE-0A66-830A-CBAA8CC893A4}"/>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44;p77">
              <a:extLst>
                <a:ext uri="{FF2B5EF4-FFF2-40B4-BE49-F238E27FC236}">
                  <a16:creationId xmlns:a16="http://schemas.microsoft.com/office/drawing/2014/main" id="{41F1E368-72C2-D2D6-0B71-C4468C95FBDA}"/>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45;p77">
              <a:extLst>
                <a:ext uri="{FF2B5EF4-FFF2-40B4-BE49-F238E27FC236}">
                  <a16:creationId xmlns:a16="http://schemas.microsoft.com/office/drawing/2014/main" id="{16BFB48A-62CE-1FF9-0A0F-17632ABA9119}"/>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46;p77">
              <a:extLst>
                <a:ext uri="{FF2B5EF4-FFF2-40B4-BE49-F238E27FC236}">
                  <a16:creationId xmlns:a16="http://schemas.microsoft.com/office/drawing/2014/main" id="{A309AE53-285E-ECAA-1E73-B9838CE75A6A}"/>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47;p77">
              <a:extLst>
                <a:ext uri="{FF2B5EF4-FFF2-40B4-BE49-F238E27FC236}">
                  <a16:creationId xmlns:a16="http://schemas.microsoft.com/office/drawing/2014/main" id="{810D319B-1C43-5768-ADE9-F36A830F9A95}"/>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48;p77">
              <a:extLst>
                <a:ext uri="{FF2B5EF4-FFF2-40B4-BE49-F238E27FC236}">
                  <a16:creationId xmlns:a16="http://schemas.microsoft.com/office/drawing/2014/main" id="{9FED55B1-7B24-6C15-2D58-7EA1F2AFD244}"/>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49;p77">
              <a:extLst>
                <a:ext uri="{FF2B5EF4-FFF2-40B4-BE49-F238E27FC236}">
                  <a16:creationId xmlns:a16="http://schemas.microsoft.com/office/drawing/2014/main" id="{2DBE99A2-3092-30BA-3D44-D4C36027BD0F}"/>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50;p77">
              <a:extLst>
                <a:ext uri="{FF2B5EF4-FFF2-40B4-BE49-F238E27FC236}">
                  <a16:creationId xmlns:a16="http://schemas.microsoft.com/office/drawing/2014/main" id="{699191F4-8C85-77EC-C0E7-B51696519FFD}"/>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51;p77">
              <a:extLst>
                <a:ext uri="{FF2B5EF4-FFF2-40B4-BE49-F238E27FC236}">
                  <a16:creationId xmlns:a16="http://schemas.microsoft.com/office/drawing/2014/main" id="{48C7F526-08A3-BB7A-592D-008FA6BA11D3}"/>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52;p77">
              <a:extLst>
                <a:ext uri="{FF2B5EF4-FFF2-40B4-BE49-F238E27FC236}">
                  <a16:creationId xmlns:a16="http://schemas.microsoft.com/office/drawing/2014/main" id="{C1C6793A-4EBD-99C8-492A-75B29224FA75}"/>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53;p77">
              <a:extLst>
                <a:ext uri="{FF2B5EF4-FFF2-40B4-BE49-F238E27FC236}">
                  <a16:creationId xmlns:a16="http://schemas.microsoft.com/office/drawing/2014/main" id="{085C86EB-669F-2E40-26B2-DDCFC1C00799}"/>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54;p77">
              <a:extLst>
                <a:ext uri="{FF2B5EF4-FFF2-40B4-BE49-F238E27FC236}">
                  <a16:creationId xmlns:a16="http://schemas.microsoft.com/office/drawing/2014/main" id="{30BC0F60-81F6-18A8-543C-B0E0A53490BF}"/>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55;p77">
              <a:extLst>
                <a:ext uri="{FF2B5EF4-FFF2-40B4-BE49-F238E27FC236}">
                  <a16:creationId xmlns:a16="http://schemas.microsoft.com/office/drawing/2014/main" id="{31CC8640-2E6E-35D7-E702-B758ADF7CB3B}"/>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56;p77">
              <a:extLst>
                <a:ext uri="{FF2B5EF4-FFF2-40B4-BE49-F238E27FC236}">
                  <a16:creationId xmlns:a16="http://schemas.microsoft.com/office/drawing/2014/main" id="{3860D952-5FD1-B3FD-7DD1-3A43BA42422D}"/>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57;p77">
              <a:extLst>
                <a:ext uri="{FF2B5EF4-FFF2-40B4-BE49-F238E27FC236}">
                  <a16:creationId xmlns:a16="http://schemas.microsoft.com/office/drawing/2014/main" id="{6447B27C-3268-9DFB-64CD-8C8CFEE4803F}"/>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58;p77">
              <a:extLst>
                <a:ext uri="{FF2B5EF4-FFF2-40B4-BE49-F238E27FC236}">
                  <a16:creationId xmlns:a16="http://schemas.microsoft.com/office/drawing/2014/main" id="{088E9EF1-1939-6111-92A4-522CBA24DDE8}"/>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59;p77">
              <a:extLst>
                <a:ext uri="{FF2B5EF4-FFF2-40B4-BE49-F238E27FC236}">
                  <a16:creationId xmlns:a16="http://schemas.microsoft.com/office/drawing/2014/main" id="{34DDBF65-4DBC-56F8-7059-77376DDB9FCE}"/>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60;p77">
              <a:extLst>
                <a:ext uri="{FF2B5EF4-FFF2-40B4-BE49-F238E27FC236}">
                  <a16:creationId xmlns:a16="http://schemas.microsoft.com/office/drawing/2014/main" id="{FDA25C39-8950-9218-914A-85417D4649D8}"/>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61;p77">
              <a:extLst>
                <a:ext uri="{FF2B5EF4-FFF2-40B4-BE49-F238E27FC236}">
                  <a16:creationId xmlns:a16="http://schemas.microsoft.com/office/drawing/2014/main" id="{989D97B7-7EE5-D460-C255-061F34AF5026}"/>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62;p77">
              <a:extLst>
                <a:ext uri="{FF2B5EF4-FFF2-40B4-BE49-F238E27FC236}">
                  <a16:creationId xmlns:a16="http://schemas.microsoft.com/office/drawing/2014/main" id="{BE5ECAA1-6D09-408A-CE95-94BFE362D58A}"/>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63;p77">
              <a:extLst>
                <a:ext uri="{FF2B5EF4-FFF2-40B4-BE49-F238E27FC236}">
                  <a16:creationId xmlns:a16="http://schemas.microsoft.com/office/drawing/2014/main" id="{0D278732-BD9D-DCB0-0867-E3885A2FE24E}"/>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64;p77">
              <a:extLst>
                <a:ext uri="{FF2B5EF4-FFF2-40B4-BE49-F238E27FC236}">
                  <a16:creationId xmlns:a16="http://schemas.microsoft.com/office/drawing/2014/main" id="{F3B52599-8B82-D04A-3997-9447641A8499}"/>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65;p77">
              <a:extLst>
                <a:ext uri="{FF2B5EF4-FFF2-40B4-BE49-F238E27FC236}">
                  <a16:creationId xmlns:a16="http://schemas.microsoft.com/office/drawing/2014/main" id="{5751FB24-0E11-9AEC-113A-C8148A85A475}"/>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66;p77">
              <a:extLst>
                <a:ext uri="{FF2B5EF4-FFF2-40B4-BE49-F238E27FC236}">
                  <a16:creationId xmlns:a16="http://schemas.microsoft.com/office/drawing/2014/main" id="{073DCDEA-216E-2BA7-9CA3-43E65DDD06F3}"/>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67;p77">
              <a:extLst>
                <a:ext uri="{FF2B5EF4-FFF2-40B4-BE49-F238E27FC236}">
                  <a16:creationId xmlns:a16="http://schemas.microsoft.com/office/drawing/2014/main" id="{57D797BC-F8CA-6034-E315-BA8BDBCA1ACB}"/>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68;p77">
              <a:extLst>
                <a:ext uri="{FF2B5EF4-FFF2-40B4-BE49-F238E27FC236}">
                  <a16:creationId xmlns:a16="http://schemas.microsoft.com/office/drawing/2014/main" id="{8242BC37-986D-F0E6-EB93-8F1B996F90A7}"/>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69;p77">
              <a:extLst>
                <a:ext uri="{FF2B5EF4-FFF2-40B4-BE49-F238E27FC236}">
                  <a16:creationId xmlns:a16="http://schemas.microsoft.com/office/drawing/2014/main" id="{4E43C46B-B9EE-358A-F547-7D8D6800659F}"/>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70;p77">
              <a:extLst>
                <a:ext uri="{FF2B5EF4-FFF2-40B4-BE49-F238E27FC236}">
                  <a16:creationId xmlns:a16="http://schemas.microsoft.com/office/drawing/2014/main" id="{4D11381E-158A-F6D7-5B5B-621EC0D62BA9}"/>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71;p77">
              <a:extLst>
                <a:ext uri="{FF2B5EF4-FFF2-40B4-BE49-F238E27FC236}">
                  <a16:creationId xmlns:a16="http://schemas.microsoft.com/office/drawing/2014/main" id="{CDF3FB34-CDC1-B8F5-0070-0111A772B537}"/>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72;p77">
              <a:extLst>
                <a:ext uri="{FF2B5EF4-FFF2-40B4-BE49-F238E27FC236}">
                  <a16:creationId xmlns:a16="http://schemas.microsoft.com/office/drawing/2014/main" id="{AF2EC846-EC04-85DA-AAE7-05B3C6020256}"/>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73;p77">
              <a:extLst>
                <a:ext uri="{FF2B5EF4-FFF2-40B4-BE49-F238E27FC236}">
                  <a16:creationId xmlns:a16="http://schemas.microsoft.com/office/drawing/2014/main" id="{4C793A0C-2856-AB82-3C25-7F541C360FFB}"/>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74;p77">
              <a:extLst>
                <a:ext uri="{FF2B5EF4-FFF2-40B4-BE49-F238E27FC236}">
                  <a16:creationId xmlns:a16="http://schemas.microsoft.com/office/drawing/2014/main" id="{B52A3C97-1B44-AD92-D93B-BF5E5DEB7EE9}"/>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75;p77">
              <a:extLst>
                <a:ext uri="{FF2B5EF4-FFF2-40B4-BE49-F238E27FC236}">
                  <a16:creationId xmlns:a16="http://schemas.microsoft.com/office/drawing/2014/main" id="{91B0F3FF-621C-E431-7C3F-B03C6D220BB6}"/>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76;p77">
              <a:extLst>
                <a:ext uri="{FF2B5EF4-FFF2-40B4-BE49-F238E27FC236}">
                  <a16:creationId xmlns:a16="http://schemas.microsoft.com/office/drawing/2014/main" id="{47B5F576-EB24-F3DC-DB71-8B55E0A64F01}"/>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77;p77">
              <a:extLst>
                <a:ext uri="{FF2B5EF4-FFF2-40B4-BE49-F238E27FC236}">
                  <a16:creationId xmlns:a16="http://schemas.microsoft.com/office/drawing/2014/main" id="{19124259-7C63-F87D-003E-2D32A072B017}"/>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78;p77">
              <a:extLst>
                <a:ext uri="{FF2B5EF4-FFF2-40B4-BE49-F238E27FC236}">
                  <a16:creationId xmlns:a16="http://schemas.microsoft.com/office/drawing/2014/main" id="{6C02DD93-792B-54A3-3D33-322DF6A7BA4B}"/>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79;p77">
              <a:extLst>
                <a:ext uri="{FF2B5EF4-FFF2-40B4-BE49-F238E27FC236}">
                  <a16:creationId xmlns:a16="http://schemas.microsoft.com/office/drawing/2014/main" id="{4E9D3106-279F-0B2D-E0B3-3707208728B5}"/>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80;p77">
              <a:extLst>
                <a:ext uri="{FF2B5EF4-FFF2-40B4-BE49-F238E27FC236}">
                  <a16:creationId xmlns:a16="http://schemas.microsoft.com/office/drawing/2014/main" id="{0F43EF37-F751-0443-7F57-C585F628B4B5}"/>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81;p77">
              <a:extLst>
                <a:ext uri="{FF2B5EF4-FFF2-40B4-BE49-F238E27FC236}">
                  <a16:creationId xmlns:a16="http://schemas.microsoft.com/office/drawing/2014/main" id="{2850C41F-749A-A25C-8BDB-3E58A5DB3F3F}"/>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82;p77">
              <a:extLst>
                <a:ext uri="{FF2B5EF4-FFF2-40B4-BE49-F238E27FC236}">
                  <a16:creationId xmlns:a16="http://schemas.microsoft.com/office/drawing/2014/main" id="{4B917B94-0627-66CA-0ADB-B1E1F76AFBAE}"/>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83;p77">
              <a:extLst>
                <a:ext uri="{FF2B5EF4-FFF2-40B4-BE49-F238E27FC236}">
                  <a16:creationId xmlns:a16="http://schemas.microsoft.com/office/drawing/2014/main" id="{01ADE422-6D24-1344-0815-2C9C1006E809}"/>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84;p77">
              <a:extLst>
                <a:ext uri="{FF2B5EF4-FFF2-40B4-BE49-F238E27FC236}">
                  <a16:creationId xmlns:a16="http://schemas.microsoft.com/office/drawing/2014/main" id="{3185ACE8-8442-4A66-F610-0A8BF12EE253}"/>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85;p77">
              <a:extLst>
                <a:ext uri="{FF2B5EF4-FFF2-40B4-BE49-F238E27FC236}">
                  <a16:creationId xmlns:a16="http://schemas.microsoft.com/office/drawing/2014/main" id="{F8D7DCFF-0670-0524-3CA8-BDB70FFB1A38}"/>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86;p77">
              <a:extLst>
                <a:ext uri="{FF2B5EF4-FFF2-40B4-BE49-F238E27FC236}">
                  <a16:creationId xmlns:a16="http://schemas.microsoft.com/office/drawing/2014/main" id="{5DE43ADB-0928-52FD-B325-6BA86B3E790E}"/>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87;p77">
              <a:extLst>
                <a:ext uri="{FF2B5EF4-FFF2-40B4-BE49-F238E27FC236}">
                  <a16:creationId xmlns:a16="http://schemas.microsoft.com/office/drawing/2014/main" id="{870B8F9F-4FFF-323A-19F4-36F76DB9391B}"/>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88;p77">
              <a:extLst>
                <a:ext uri="{FF2B5EF4-FFF2-40B4-BE49-F238E27FC236}">
                  <a16:creationId xmlns:a16="http://schemas.microsoft.com/office/drawing/2014/main" id="{628D4FB1-520A-9A83-4B5E-B1D503D1494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89;p77">
              <a:extLst>
                <a:ext uri="{FF2B5EF4-FFF2-40B4-BE49-F238E27FC236}">
                  <a16:creationId xmlns:a16="http://schemas.microsoft.com/office/drawing/2014/main" id="{A61B741A-93C7-02BC-3433-B217386E8069}"/>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90;p77">
              <a:extLst>
                <a:ext uri="{FF2B5EF4-FFF2-40B4-BE49-F238E27FC236}">
                  <a16:creationId xmlns:a16="http://schemas.microsoft.com/office/drawing/2014/main" id="{924B4694-1129-27FE-D7C4-F36172857CA1}"/>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91;p77">
              <a:extLst>
                <a:ext uri="{FF2B5EF4-FFF2-40B4-BE49-F238E27FC236}">
                  <a16:creationId xmlns:a16="http://schemas.microsoft.com/office/drawing/2014/main" id="{0354993B-21B8-B301-9A65-7A28708D4382}"/>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92;p77">
              <a:extLst>
                <a:ext uri="{FF2B5EF4-FFF2-40B4-BE49-F238E27FC236}">
                  <a16:creationId xmlns:a16="http://schemas.microsoft.com/office/drawing/2014/main" id="{7F24353D-B931-0547-E1E6-FEE6206D37D3}"/>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93;p77">
              <a:extLst>
                <a:ext uri="{FF2B5EF4-FFF2-40B4-BE49-F238E27FC236}">
                  <a16:creationId xmlns:a16="http://schemas.microsoft.com/office/drawing/2014/main" id="{D3CC285F-2AD5-421A-1FCD-3E3AADC911DD}"/>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94;p77">
              <a:extLst>
                <a:ext uri="{FF2B5EF4-FFF2-40B4-BE49-F238E27FC236}">
                  <a16:creationId xmlns:a16="http://schemas.microsoft.com/office/drawing/2014/main" id="{F9AA3462-5BC7-B4DD-B53F-E1AA85CEE838}"/>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95;p77">
              <a:extLst>
                <a:ext uri="{FF2B5EF4-FFF2-40B4-BE49-F238E27FC236}">
                  <a16:creationId xmlns:a16="http://schemas.microsoft.com/office/drawing/2014/main" id="{F3CD732C-872D-41DD-E815-5DC54D26CBE7}"/>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96;p77">
              <a:extLst>
                <a:ext uri="{FF2B5EF4-FFF2-40B4-BE49-F238E27FC236}">
                  <a16:creationId xmlns:a16="http://schemas.microsoft.com/office/drawing/2014/main" id="{B4B167C9-72F0-AD6C-37EE-C8386330418A}"/>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97;p77">
              <a:extLst>
                <a:ext uri="{FF2B5EF4-FFF2-40B4-BE49-F238E27FC236}">
                  <a16:creationId xmlns:a16="http://schemas.microsoft.com/office/drawing/2014/main" id="{7551D579-66FB-7527-6F9C-7E1CA3147A92}"/>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98;p77">
              <a:extLst>
                <a:ext uri="{FF2B5EF4-FFF2-40B4-BE49-F238E27FC236}">
                  <a16:creationId xmlns:a16="http://schemas.microsoft.com/office/drawing/2014/main" id="{2622EC2B-ECB6-3D9F-8C67-27666025DB83}"/>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99;p77">
              <a:extLst>
                <a:ext uri="{FF2B5EF4-FFF2-40B4-BE49-F238E27FC236}">
                  <a16:creationId xmlns:a16="http://schemas.microsoft.com/office/drawing/2014/main" id="{913C6CE9-B013-64AE-A543-2E43F5E3B73E}"/>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200;p77">
              <a:extLst>
                <a:ext uri="{FF2B5EF4-FFF2-40B4-BE49-F238E27FC236}">
                  <a16:creationId xmlns:a16="http://schemas.microsoft.com/office/drawing/2014/main" id="{E2D4335D-82CA-7F7C-F7B7-B675D3AB8D6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201;p77">
              <a:extLst>
                <a:ext uri="{FF2B5EF4-FFF2-40B4-BE49-F238E27FC236}">
                  <a16:creationId xmlns:a16="http://schemas.microsoft.com/office/drawing/2014/main" id="{C43EF435-1261-6F87-F4C4-746A9C469838}"/>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202;p77">
              <a:extLst>
                <a:ext uri="{FF2B5EF4-FFF2-40B4-BE49-F238E27FC236}">
                  <a16:creationId xmlns:a16="http://schemas.microsoft.com/office/drawing/2014/main" id="{2B8099D9-E89F-B63E-7E7F-36BACF06476A}"/>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203;p77">
              <a:extLst>
                <a:ext uri="{FF2B5EF4-FFF2-40B4-BE49-F238E27FC236}">
                  <a16:creationId xmlns:a16="http://schemas.microsoft.com/office/drawing/2014/main" id="{9273A90F-6140-6FB9-CA9C-6BC4EBBFF024}"/>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204;p77">
              <a:extLst>
                <a:ext uri="{FF2B5EF4-FFF2-40B4-BE49-F238E27FC236}">
                  <a16:creationId xmlns:a16="http://schemas.microsoft.com/office/drawing/2014/main" id="{AB75F8C7-D742-F8F8-B142-25C965E47F4E}"/>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205;p77">
              <a:extLst>
                <a:ext uri="{FF2B5EF4-FFF2-40B4-BE49-F238E27FC236}">
                  <a16:creationId xmlns:a16="http://schemas.microsoft.com/office/drawing/2014/main" id="{35143380-E8BC-B675-6A3F-A60E7A90716A}"/>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206;p77">
              <a:extLst>
                <a:ext uri="{FF2B5EF4-FFF2-40B4-BE49-F238E27FC236}">
                  <a16:creationId xmlns:a16="http://schemas.microsoft.com/office/drawing/2014/main" id="{3BBF0764-0D63-560B-9C3B-D3329D64AD6C}"/>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207;p77">
              <a:extLst>
                <a:ext uri="{FF2B5EF4-FFF2-40B4-BE49-F238E27FC236}">
                  <a16:creationId xmlns:a16="http://schemas.microsoft.com/office/drawing/2014/main" id="{D6E5C9AC-696E-89EC-B98D-D1674AEA44A2}"/>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208;p77">
              <a:extLst>
                <a:ext uri="{FF2B5EF4-FFF2-40B4-BE49-F238E27FC236}">
                  <a16:creationId xmlns:a16="http://schemas.microsoft.com/office/drawing/2014/main" id="{3F458A29-4B78-A04F-C280-B301255D751B}"/>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209;p77">
              <a:extLst>
                <a:ext uri="{FF2B5EF4-FFF2-40B4-BE49-F238E27FC236}">
                  <a16:creationId xmlns:a16="http://schemas.microsoft.com/office/drawing/2014/main" id="{6DCAD64F-6DF0-2A2A-1702-FF2517530233}"/>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210;p77">
              <a:extLst>
                <a:ext uri="{FF2B5EF4-FFF2-40B4-BE49-F238E27FC236}">
                  <a16:creationId xmlns:a16="http://schemas.microsoft.com/office/drawing/2014/main" id="{F9B6E3E2-A6A9-A25E-2657-1219D2188D1F}"/>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211;p77">
              <a:extLst>
                <a:ext uri="{FF2B5EF4-FFF2-40B4-BE49-F238E27FC236}">
                  <a16:creationId xmlns:a16="http://schemas.microsoft.com/office/drawing/2014/main" id="{19B65CE5-3622-6023-E904-2B00EECEF02C}"/>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212;p77">
              <a:extLst>
                <a:ext uri="{FF2B5EF4-FFF2-40B4-BE49-F238E27FC236}">
                  <a16:creationId xmlns:a16="http://schemas.microsoft.com/office/drawing/2014/main" id="{A1799727-6DBE-5473-D371-7A45D2849D3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213;p77">
              <a:extLst>
                <a:ext uri="{FF2B5EF4-FFF2-40B4-BE49-F238E27FC236}">
                  <a16:creationId xmlns:a16="http://schemas.microsoft.com/office/drawing/2014/main" id="{DE8056E3-A08F-CDAF-03DC-5477CD202AAA}"/>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214;p77">
              <a:extLst>
                <a:ext uri="{FF2B5EF4-FFF2-40B4-BE49-F238E27FC236}">
                  <a16:creationId xmlns:a16="http://schemas.microsoft.com/office/drawing/2014/main" id="{A007BBD1-E16C-34A2-55C3-C912B9163B2B}"/>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215;p77">
              <a:extLst>
                <a:ext uri="{FF2B5EF4-FFF2-40B4-BE49-F238E27FC236}">
                  <a16:creationId xmlns:a16="http://schemas.microsoft.com/office/drawing/2014/main" id="{67D8D316-5262-ECD3-8620-DAF6F2686088}"/>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216;p77">
              <a:extLst>
                <a:ext uri="{FF2B5EF4-FFF2-40B4-BE49-F238E27FC236}">
                  <a16:creationId xmlns:a16="http://schemas.microsoft.com/office/drawing/2014/main" id="{5AD1A247-D3E9-840A-50AA-F95DDFA775F3}"/>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217;p77">
              <a:extLst>
                <a:ext uri="{FF2B5EF4-FFF2-40B4-BE49-F238E27FC236}">
                  <a16:creationId xmlns:a16="http://schemas.microsoft.com/office/drawing/2014/main" id="{47CAB6B9-6C79-C3EF-3303-758973968A8F}"/>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218;p77">
              <a:extLst>
                <a:ext uri="{FF2B5EF4-FFF2-40B4-BE49-F238E27FC236}">
                  <a16:creationId xmlns:a16="http://schemas.microsoft.com/office/drawing/2014/main" id="{CC7BCFCE-7936-21F2-B68F-1027257423BD}"/>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219;p77">
              <a:extLst>
                <a:ext uri="{FF2B5EF4-FFF2-40B4-BE49-F238E27FC236}">
                  <a16:creationId xmlns:a16="http://schemas.microsoft.com/office/drawing/2014/main" id="{13904615-DCDF-10B2-E3D6-66E899D417F2}"/>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220;p77">
              <a:extLst>
                <a:ext uri="{FF2B5EF4-FFF2-40B4-BE49-F238E27FC236}">
                  <a16:creationId xmlns:a16="http://schemas.microsoft.com/office/drawing/2014/main" id="{78960E32-65BA-CEB5-8606-B39ABEA19392}"/>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221;p77">
              <a:extLst>
                <a:ext uri="{FF2B5EF4-FFF2-40B4-BE49-F238E27FC236}">
                  <a16:creationId xmlns:a16="http://schemas.microsoft.com/office/drawing/2014/main" id="{1D590960-40D4-7116-F11D-439651664495}"/>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22;p77">
              <a:extLst>
                <a:ext uri="{FF2B5EF4-FFF2-40B4-BE49-F238E27FC236}">
                  <a16:creationId xmlns:a16="http://schemas.microsoft.com/office/drawing/2014/main" id="{CAC4B441-7770-D4F7-616A-A1BEA3E12756}"/>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23;p77">
              <a:extLst>
                <a:ext uri="{FF2B5EF4-FFF2-40B4-BE49-F238E27FC236}">
                  <a16:creationId xmlns:a16="http://schemas.microsoft.com/office/drawing/2014/main" id="{D9607104-01B1-1402-07EC-BC16AFBA4D8B}"/>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24;p77">
              <a:extLst>
                <a:ext uri="{FF2B5EF4-FFF2-40B4-BE49-F238E27FC236}">
                  <a16:creationId xmlns:a16="http://schemas.microsoft.com/office/drawing/2014/main" id="{0302CED6-B9FF-8A7D-6B9C-82D684DE2002}"/>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25;p77">
              <a:extLst>
                <a:ext uri="{FF2B5EF4-FFF2-40B4-BE49-F238E27FC236}">
                  <a16:creationId xmlns:a16="http://schemas.microsoft.com/office/drawing/2014/main" id="{6EDB06F9-5D65-010A-2C47-31DDCC54093D}"/>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26;p77">
              <a:extLst>
                <a:ext uri="{FF2B5EF4-FFF2-40B4-BE49-F238E27FC236}">
                  <a16:creationId xmlns:a16="http://schemas.microsoft.com/office/drawing/2014/main" id="{64597B88-B5FD-85C3-D34F-AAB1F46CC8EE}"/>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27;p77">
              <a:extLst>
                <a:ext uri="{FF2B5EF4-FFF2-40B4-BE49-F238E27FC236}">
                  <a16:creationId xmlns:a16="http://schemas.microsoft.com/office/drawing/2014/main" id="{681C8D21-73A3-5865-CA6F-16A6A0917239}"/>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28;p77">
              <a:extLst>
                <a:ext uri="{FF2B5EF4-FFF2-40B4-BE49-F238E27FC236}">
                  <a16:creationId xmlns:a16="http://schemas.microsoft.com/office/drawing/2014/main" id="{CE02B4D1-C6EF-B69E-3AFD-822AF65F8F72}"/>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29;p77">
              <a:extLst>
                <a:ext uri="{FF2B5EF4-FFF2-40B4-BE49-F238E27FC236}">
                  <a16:creationId xmlns:a16="http://schemas.microsoft.com/office/drawing/2014/main" id="{27396AB8-B9F0-0A3D-1401-743281293E18}"/>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30;p77">
              <a:extLst>
                <a:ext uri="{FF2B5EF4-FFF2-40B4-BE49-F238E27FC236}">
                  <a16:creationId xmlns:a16="http://schemas.microsoft.com/office/drawing/2014/main" id="{EF585153-A4BA-3C8F-3D22-063D2BF438F2}"/>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31;p77">
              <a:extLst>
                <a:ext uri="{FF2B5EF4-FFF2-40B4-BE49-F238E27FC236}">
                  <a16:creationId xmlns:a16="http://schemas.microsoft.com/office/drawing/2014/main" id="{BBD05FAB-4125-971F-7F44-447556422208}"/>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32;p77">
              <a:extLst>
                <a:ext uri="{FF2B5EF4-FFF2-40B4-BE49-F238E27FC236}">
                  <a16:creationId xmlns:a16="http://schemas.microsoft.com/office/drawing/2014/main" id="{85EFE28C-8D6E-F236-8805-F7265580F3CB}"/>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33;p77">
              <a:extLst>
                <a:ext uri="{FF2B5EF4-FFF2-40B4-BE49-F238E27FC236}">
                  <a16:creationId xmlns:a16="http://schemas.microsoft.com/office/drawing/2014/main" id="{6C428439-8C75-40FA-E996-EAC822EC0E6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34;p77">
              <a:extLst>
                <a:ext uri="{FF2B5EF4-FFF2-40B4-BE49-F238E27FC236}">
                  <a16:creationId xmlns:a16="http://schemas.microsoft.com/office/drawing/2014/main" id="{A5A6A5E3-5A4D-C855-F021-8E0852C6AD19}"/>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35;p77">
              <a:extLst>
                <a:ext uri="{FF2B5EF4-FFF2-40B4-BE49-F238E27FC236}">
                  <a16:creationId xmlns:a16="http://schemas.microsoft.com/office/drawing/2014/main" id="{C4DD38A7-CC31-1FEF-1A78-078F591A0540}"/>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36;p77">
              <a:extLst>
                <a:ext uri="{FF2B5EF4-FFF2-40B4-BE49-F238E27FC236}">
                  <a16:creationId xmlns:a16="http://schemas.microsoft.com/office/drawing/2014/main" id="{E622781C-A984-DB8C-9CAF-3D5B6F6811FA}"/>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37;p77">
              <a:extLst>
                <a:ext uri="{FF2B5EF4-FFF2-40B4-BE49-F238E27FC236}">
                  <a16:creationId xmlns:a16="http://schemas.microsoft.com/office/drawing/2014/main" id="{7671B2D6-C7A0-22ED-C1CE-9A087175A51A}"/>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38;p77">
              <a:extLst>
                <a:ext uri="{FF2B5EF4-FFF2-40B4-BE49-F238E27FC236}">
                  <a16:creationId xmlns:a16="http://schemas.microsoft.com/office/drawing/2014/main" id="{08177DE5-5FB9-2921-66AE-92E16F003E48}"/>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39;p77">
              <a:extLst>
                <a:ext uri="{FF2B5EF4-FFF2-40B4-BE49-F238E27FC236}">
                  <a16:creationId xmlns:a16="http://schemas.microsoft.com/office/drawing/2014/main" id="{D9B04C7A-E3CE-3D19-618F-B806176DD798}"/>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40;p77">
              <a:extLst>
                <a:ext uri="{FF2B5EF4-FFF2-40B4-BE49-F238E27FC236}">
                  <a16:creationId xmlns:a16="http://schemas.microsoft.com/office/drawing/2014/main" id="{566A384E-FC42-44F7-3E86-186E9B1402CF}"/>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41;p77">
              <a:extLst>
                <a:ext uri="{FF2B5EF4-FFF2-40B4-BE49-F238E27FC236}">
                  <a16:creationId xmlns:a16="http://schemas.microsoft.com/office/drawing/2014/main" id="{4C3831AB-A484-2421-ED2E-0A2B823B7533}"/>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42;p77">
              <a:extLst>
                <a:ext uri="{FF2B5EF4-FFF2-40B4-BE49-F238E27FC236}">
                  <a16:creationId xmlns:a16="http://schemas.microsoft.com/office/drawing/2014/main" id="{06CCB7E9-EF48-E6ED-6797-FED2508A2FAB}"/>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43;p77">
              <a:extLst>
                <a:ext uri="{FF2B5EF4-FFF2-40B4-BE49-F238E27FC236}">
                  <a16:creationId xmlns:a16="http://schemas.microsoft.com/office/drawing/2014/main" id="{22D69B70-41F4-B07E-2A5B-E6C665DF5F6A}"/>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44;p77">
              <a:extLst>
                <a:ext uri="{FF2B5EF4-FFF2-40B4-BE49-F238E27FC236}">
                  <a16:creationId xmlns:a16="http://schemas.microsoft.com/office/drawing/2014/main" id="{E0A70DA5-0C65-1EF1-E139-FB6D792D6B3A}"/>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45;p77">
              <a:extLst>
                <a:ext uri="{FF2B5EF4-FFF2-40B4-BE49-F238E27FC236}">
                  <a16:creationId xmlns:a16="http://schemas.microsoft.com/office/drawing/2014/main" id="{9686019D-CC4B-435A-9B6A-EF0894C37B70}"/>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46;p77">
              <a:extLst>
                <a:ext uri="{FF2B5EF4-FFF2-40B4-BE49-F238E27FC236}">
                  <a16:creationId xmlns:a16="http://schemas.microsoft.com/office/drawing/2014/main" id="{9D4ECD3E-8985-2402-C4F8-D814671DC5FC}"/>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47;p77">
              <a:extLst>
                <a:ext uri="{FF2B5EF4-FFF2-40B4-BE49-F238E27FC236}">
                  <a16:creationId xmlns:a16="http://schemas.microsoft.com/office/drawing/2014/main" id="{C883251B-84AA-BFBF-2290-F877524B899D}"/>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48;p77">
              <a:extLst>
                <a:ext uri="{FF2B5EF4-FFF2-40B4-BE49-F238E27FC236}">
                  <a16:creationId xmlns:a16="http://schemas.microsoft.com/office/drawing/2014/main" id="{FB603DCF-64C9-2FC5-9EF0-47DE41FA8EBB}"/>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49;p77">
              <a:extLst>
                <a:ext uri="{FF2B5EF4-FFF2-40B4-BE49-F238E27FC236}">
                  <a16:creationId xmlns:a16="http://schemas.microsoft.com/office/drawing/2014/main" id="{040B04C9-48FD-A72B-D18C-B643E56F2B74}"/>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50;p77">
              <a:extLst>
                <a:ext uri="{FF2B5EF4-FFF2-40B4-BE49-F238E27FC236}">
                  <a16:creationId xmlns:a16="http://schemas.microsoft.com/office/drawing/2014/main" id="{962C9497-5A6E-7C1C-8E53-51F0FA20B109}"/>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51;p77">
              <a:extLst>
                <a:ext uri="{FF2B5EF4-FFF2-40B4-BE49-F238E27FC236}">
                  <a16:creationId xmlns:a16="http://schemas.microsoft.com/office/drawing/2014/main" id="{C5D4AFCF-5BFC-1424-E391-DAAE1AB5CC83}"/>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52;p77">
              <a:extLst>
                <a:ext uri="{FF2B5EF4-FFF2-40B4-BE49-F238E27FC236}">
                  <a16:creationId xmlns:a16="http://schemas.microsoft.com/office/drawing/2014/main" id="{BF77209B-C5FF-AC5B-8642-F7912A30C97E}"/>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53;p77">
              <a:extLst>
                <a:ext uri="{FF2B5EF4-FFF2-40B4-BE49-F238E27FC236}">
                  <a16:creationId xmlns:a16="http://schemas.microsoft.com/office/drawing/2014/main" id="{A06C5F34-D4C8-D275-3616-51ADCB3B361A}"/>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54;p77">
              <a:extLst>
                <a:ext uri="{FF2B5EF4-FFF2-40B4-BE49-F238E27FC236}">
                  <a16:creationId xmlns:a16="http://schemas.microsoft.com/office/drawing/2014/main" id="{1F4E042E-C6C5-7A71-AC1E-35061FDE7571}"/>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55;p77">
              <a:extLst>
                <a:ext uri="{FF2B5EF4-FFF2-40B4-BE49-F238E27FC236}">
                  <a16:creationId xmlns:a16="http://schemas.microsoft.com/office/drawing/2014/main" id="{B5F894A9-8EEB-136E-A078-854C5B0069AE}"/>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56;p77">
              <a:extLst>
                <a:ext uri="{FF2B5EF4-FFF2-40B4-BE49-F238E27FC236}">
                  <a16:creationId xmlns:a16="http://schemas.microsoft.com/office/drawing/2014/main" id="{96A21D1C-C79E-2A91-16E2-179EC0FF12CE}"/>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57;p77">
              <a:extLst>
                <a:ext uri="{FF2B5EF4-FFF2-40B4-BE49-F238E27FC236}">
                  <a16:creationId xmlns:a16="http://schemas.microsoft.com/office/drawing/2014/main" id="{FF5615EB-8A2A-C4EE-EEAE-E952BD48C6F0}"/>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58;p77">
              <a:extLst>
                <a:ext uri="{FF2B5EF4-FFF2-40B4-BE49-F238E27FC236}">
                  <a16:creationId xmlns:a16="http://schemas.microsoft.com/office/drawing/2014/main" id="{DB1ABF15-DD9E-2AA1-5459-041396A18183}"/>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59;p77">
              <a:extLst>
                <a:ext uri="{FF2B5EF4-FFF2-40B4-BE49-F238E27FC236}">
                  <a16:creationId xmlns:a16="http://schemas.microsoft.com/office/drawing/2014/main" id="{0F535AC7-7055-B9E6-46F9-555429076C06}"/>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60;p77">
              <a:extLst>
                <a:ext uri="{FF2B5EF4-FFF2-40B4-BE49-F238E27FC236}">
                  <a16:creationId xmlns:a16="http://schemas.microsoft.com/office/drawing/2014/main" id="{55CDF1FF-B21E-92B6-8A53-C4133ED9FF3F}"/>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61;p77">
              <a:extLst>
                <a:ext uri="{FF2B5EF4-FFF2-40B4-BE49-F238E27FC236}">
                  <a16:creationId xmlns:a16="http://schemas.microsoft.com/office/drawing/2014/main" id="{06DB2C2B-B345-D2D3-43BF-BC0C8DC6557B}"/>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62;p77">
              <a:extLst>
                <a:ext uri="{FF2B5EF4-FFF2-40B4-BE49-F238E27FC236}">
                  <a16:creationId xmlns:a16="http://schemas.microsoft.com/office/drawing/2014/main" id="{6C2C8E4B-1D9C-B734-6F36-1173A8BBA3E1}"/>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63;p77">
              <a:extLst>
                <a:ext uri="{FF2B5EF4-FFF2-40B4-BE49-F238E27FC236}">
                  <a16:creationId xmlns:a16="http://schemas.microsoft.com/office/drawing/2014/main" id="{6B78D1AE-13D4-CC0E-5223-38A5D96239A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64;p77">
              <a:extLst>
                <a:ext uri="{FF2B5EF4-FFF2-40B4-BE49-F238E27FC236}">
                  <a16:creationId xmlns:a16="http://schemas.microsoft.com/office/drawing/2014/main" id="{D0F566CD-8BD1-3FEA-A3DC-8936C080F496}"/>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65;p77">
              <a:extLst>
                <a:ext uri="{FF2B5EF4-FFF2-40B4-BE49-F238E27FC236}">
                  <a16:creationId xmlns:a16="http://schemas.microsoft.com/office/drawing/2014/main" id="{50E4D098-0E0C-238C-B567-C45B3B8AFDBA}"/>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66;p77">
              <a:extLst>
                <a:ext uri="{FF2B5EF4-FFF2-40B4-BE49-F238E27FC236}">
                  <a16:creationId xmlns:a16="http://schemas.microsoft.com/office/drawing/2014/main" id="{3B6D1D50-566F-F212-6696-EFE02F88E0D7}"/>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67;p77">
              <a:extLst>
                <a:ext uri="{FF2B5EF4-FFF2-40B4-BE49-F238E27FC236}">
                  <a16:creationId xmlns:a16="http://schemas.microsoft.com/office/drawing/2014/main" id="{DC45D586-477F-8466-68D4-C3985A5C1EDC}"/>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68;p77">
              <a:extLst>
                <a:ext uri="{FF2B5EF4-FFF2-40B4-BE49-F238E27FC236}">
                  <a16:creationId xmlns:a16="http://schemas.microsoft.com/office/drawing/2014/main" id="{AF15D133-A16A-2AE0-71FA-4C7CA9C92AFA}"/>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69;p77">
              <a:extLst>
                <a:ext uri="{FF2B5EF4-FFF2-40B4-BE49-F238E27FC236}">
                  <a16:creationId xmlns:a16="http://schemas.microsoft.com/office/drawing/2014/main" id="{EA90B918-6086-CC0F-8EAC-59E787D4D5A6}"/>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70;p77">
              <a:extLst>
                <a:ext uri="{FF2B5EF4-FFF2-40B4-BE49-F238E27FC236}">
                  <a16:creationId xmlns:a16="http://schemas.microsoft.com/office/drawing/2014/main" id="{C1CF7D95-CCF9-C89C-73A9-059600AD3F88}"/>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71;p77">
              <a:extLst>
                <a:ext uri="{FF2B5EF4-FFF2-40B4-BE49-F238E27FC236}">
                  <a16:creationId xmlns:a16="http://schemas.microsoft.com/office/drawing/2014/main" id="{8CBF07A8-534C-51DD-9603-A3A7331A39A1}"/>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72;p77">
              <a:extLst>
                <a:ext uri="{FF2B5EF4-FFF2-40B4-BE49-F238E27FC236}">
                  <a16:creationId xmlns:a16="http://schemas.microsoft.com/office/drawing/2014/main" id="{1DB83ECA-90C1-4069-A2D6-A0298FD1760A}"/>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73;p77">
              <a:extLst>
                <a:ext uri="{FF2B5EF4-FFF2-40B4-BE49-F238E27FC236}">
                  <a16:creationId xmlns:a16="http://schemas.microsoft.com/office/drawing/2014/main" id="{6013763E-DC6F-E6DB-8E26-4AA03DCB2CFF}"/>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74;p77">
              <a:extLst>
                <a:ext uri="{FF2B5EF4-FFF2-40B4-BE49-F238E27FC236}">
                  <a16:creationId xmlns:a16="http://schemas.microsoft.com/office/drawing/2014/main" id="{19BFB46D-13F4-93A7-479D-F15687DA6303}"/>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75;p77">
              <a:extLst>
                <a:ext uri="{FF2B5EF4-FFF2-40B4-BE49-F238E27FC236}">
                  <a16:creationId xmlns:a16="http://schemas.microsoft.com/office/drawing/2014/main" id="{F92D8D45-7B4C-0F5A-FC36-2EF0F85C6ECD}"/>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76;p77">
              <a:extLst>
                <a:ext uri="{FF2B5EF4-FFF2-40B4-BE49-F238E27FC236}">
                  <a16:creationId xmlns:a16="http://schemas.microsoft.com/office/drawing/2014/main" id="{3C27697C-5C4C-E16A-8688-49B545DFB484}"/>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77;p77">
              <a:extLst>
                <a:ext uri="{FF2B5EF4-FFF2-40B4-BE49-F238E27FC236}">
                  <a16:creationId xmlns:a16="http://schemas.microsoft.com/office/drawing/2014/main" id="{90374A95-D200-F967-4326-68E96DD84968}"/>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78;p77">
              <a:extLst>
                <a:ext uri="{FF2B5EF4-FFF2-40B4-BE49-F238E27FC236}">
                  <a16:creationId xmlns:a16="http://schemas.microsoft.com/office/drawing/2014/main" id="{EE3E467E-1776-3972-5F53-4224CC3A90DB}"/>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79;p77">
              <a:extLst>
                <a:ext uri="{FF2B5EF4-FFF2-40B4-BE49-F238E27FC236}">
                  <a16:creationId xmlns:a16="http://schemas.microsoft.com/office/drawing/2014/main" id="{B0C51AFD-9B73-605E-18CD-5A2328EB5527}"/>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80;p77">
              <a:extLst>
                <a:ext uri="{FF2B5EF4-FFF2-40B4-BE49-F238E27FC236}">
                  <a16:creationId xmlns:a16="http://schemas.microsoft.com/office/drawing/2014/main" id="{16DB6C84-C993-90D2-F724-204B054C01B5}"/>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81;p77">
              <a:extLst>
                <a:ext uri="{FF2B5EF4-FFF2-40B4-BE49-F238E27FC236}">
                  <a16:creationId xmlns:a16="http://schemas.microsoft.com/office/drawing/2014/main" id="{D499090B-0137-C8A5-5256-E06C8BF7CCEE}"/>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82;p77">
              <a:extLst>
                <a:ext uri="{FF2B5EF4-FFF2-40B4-BE49-F238E27FC236}">
                  <a16:creationId xmlns:a16="http://schemas.microsoft.com/office/drawing/2014/main" id="{5AAF0F44-B0E3-9AB6-4BF0-CA0DB83DE180}"/>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83;p77">
              <a:extLst>
                <a:ext uri="{FF2B5EF4-FFF2-40B4-BE49-F238E27FC236}">
                  <a16:creationId xmlns:a16="http://schemas.microsoft.com/office/drawing/2014/main" id="{C8DF33DC-EF49-5188-43BF-20503B627B59}"/>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84;p77">
              <a:extLst>
                <a:ext uri="{FF2B5EF4-FFF2-40B4-BE49-F238E27FC236}">
                  <a16:creationId xmlns:a16="http://schemas.microsoft.com/office/drawing/2014/main" id="{F8068DA9-5D60-3762-1C4F-4CD4B2FC0E44}"/>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85;p77">
              <a:extLst>
                <a:ext uri="{FF2B5EF4-FFF2-40B4-BE49-F238E27FC236}">
                  <a16:creationId xmlns:a16="http://schemas.microsoft.com/office/drawing/2014/main" id="{F2B83169-D852-751A-9FB3-F2873C118C79}"/>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86;p77">
              <a:extLst>
                <a:ext uri="{FF2B5EF4-FFF2-40B4-BE49-F238E27FC236}">
                  <a16:creationId xmlns:a16="http://schemas.microsoft.com/office/drawing/2014/main" id="{5A5F43FF-3040-79B8-CD66-6DEE0C57338A}"/>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87;p77">
              <a:extLst>
                <a:ext uri="{FF2B5EF4-FFF2-40B4-BE49-F238E27FC236}">
                  <a16:creationId xmlns:a16="http://schemas.microsoft.com/office/drawing/2014/main" id="{40E3A140-871B-1F46-CDF9-0EBA140154F0}"/>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88;p77">
              <a:extLst>
                <a:ext uri="{FF2B5EF4-FFF2-40B4-BE49-F238E27FC236}">
                  <a16:creationId xmlns:a16="http://schemas.microsoft.com/office/drawing/2014/main" id="{051F9B8D-6B33-7FBF-FB01-05091A745827}"/>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89;p77">
              <a:extLst>
                <a:ext uri="{FF2B5EF4-FFF2-40B4-BE49-F238E27FC236}">
                  <a16:creationId xmlns:a16="http://schemas.microsoft.com/office/drawing/2014/main" id="{4530DD97-3F15-2D6F-834D-841C663FBB7B}"/>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90;p77">
              <a:extLst>
                <a:ext uri="{FF2B5EF4-FFF2-40B4-BE49-F238E27FC236}">
                  <a16:creationId xmlns:a16="http://schemas.microsoft.com/office/drawing/2014/main" id="{63602BC1-A3CF-8F5B-8A81-6C4EDE3C81B4}"/>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91;p77">
              <a:extLst>
                <a:ext uri="{FF2B5EF4-FFF2-40B4-BE49-F238E27FC236}">
                  <a16:creationId xmlns:a16="http://schemas.microsoft.com/office/drawing/2014/main" id="{6C0449DC-F8CC-EF97-288B-3190DEF45D87}"/>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92;p77">
              <a:extLst>
                <a:ext uri="{FF2B5EF4-FFF2-40B4-BE49-F238E27FC236}">
                  <a16:creationId xmlns:a16="http://schemas.microsoft.com/office/drawing/2014/main" id="{B402FC82-1786-0906-4482-84035D740D43}"/>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93;p77">
              <a:extLst>
                <a:ext uri="{FF2B5EF4-FFF2-40B4-BE49-F238E27FC236}">
                  <a16:creationId xmlns:a16="http://schemas.microsoft.com/office/drawing/2014/main" id="{A33E546F-3C13-002B-FEA1-2CC7DDF08221}"/>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94;p77">
              <a:extLst>
                <a:ext uri="{FF2B5EF4-FFF2-40B4-BE49-F238E27FC236}">
                  <a16:creationId xmlns:a16="http://schemas.microsoft.com/office/drawing/2014/main" id="{26904260-AF55-A456-4199-026F310552B6}"/>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95;p77">
              <a:extLst>
                <a:ext uri="{FF2B5EF4-FFF2-40B4-BE49-F238E27FC236}">
                  <a16:creationId xmlns:a16="http://schemas.microsoft.com/office/drawing/2014/main" id="{CB256E86-3FC1-C789-73C4-2D865015678B}"/>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96;p77">
              <a:extLst>
                <a:ext uri="{FF2B5EF4-FFF2-40B4-BE49-F238E27FC236}">
                  <a16:creationId xmlns:a16="http://schemas.microsoft.com/office/drawing/2014/main" id="{70D78229-206A-511D-E11E-15E22AB49A78}"/>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97;p77">
              <a:extLst>
                <a:ext uri="{FF2B5EF4-FFF2-40B4-BE49-F238E27FC236}">
                  <a16:creationId xmlns:a16="http://schemas.microsoft.com/office/drawing/2014/main" id="{776CFED2-B662-91C7-9CA3-951B69CAEADC}"/>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98;p77">
              <a:extLst>
                <a:ext uri="{FF2B5EF4-FFF2-40B4-BE49-F238E27FC236}">
                  <a16:creationId xmlns:a16="http://schemas.microsoft.com/office/drawing/2014/main" id="{E6D70939-EA50-51E5-E821-BF5D16018B5D}"/>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99;p77">
              <a:extLst>
                <a:ext uri="{FF2B5EF4-FFF2-40B4-BE49-F238E27FC236}">
                  <a16:creationId xmlns:a16="http://schemas.microsoft.com/office/drawing/2014/main" id="{54CA93CE-7BF1-8FDE-7FE0-0B31D254D1E4}"/>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00;p77">
              <a:extLst>
                <a:ext uri="{FF2B5EF4-FFF2-40B4-BE49-F238E27FC236}">
                  <a16:creationId xmlns:a16="http://schemas.microsoft.com/office/drawing/2014/main" id="{F4204BBE-BFCD-936A-3E3B-49C10128E938}"/>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01;p77">
              <a:extLst>
                <a:ext uri="{FF2B5EF4-FFF2-40B4-BE49-F238E27FC236}">
                  <a16:creationId xmlns:a16="http://schemas.microsoft.com/office/drawing/2014/main" id="{35EDABD6-FCC0-816D-013B-38CB8AF65265}"/>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02;p77">
              <a:extLst>
                <a:ext uri="{FF2B5EF4-FFF2-40B4-BE49-F238E27FC236}">
                  <a16:creationId xmlns:a16="http://schemas.microsoft.com/office/drawing/2014/main" id="{CA3C9FFB-1C22-35D7-E39A-3615EC1A6D38}"/>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03;p77">
              <a:extLst>
                <a:ext uri="{FF2B5EF4-FFF2-40B4-BE49-F238E27FC236}">
                  <a16:creationId xmlns:a16="http://schemas.microsoft.com/office/drawing/2014/main" id="{E6B69220-8A8E-A5B8-6950-B34A352976A8}"/>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04;p77">
              <a:extLst>
                <a:ext uri="{FF2B5EF4-FFF2-40B4-BE49-F238E27FC236}">
                  <a16:creationId xmlns:a16="http://schemas.microsoft.com/office/drawing/2014/main" id="{68C916A5-E533-3F99-E199-12FF906B8942}"/>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05;p77">
              <a:extLst>
                <a:ext uri="{FF2B5EF4-FFF2-40B4-BE49-F238E27FC236}">
                  <a16:creationId xmlns:a16="http://schemas.microsoft.com/office/drawing/2014/main" id="{88044F5E-AD4A-AD84-7BE2-FD70B56FCC11}"/>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06;p77">
              <a:extLst>
                <a:ext uri="{FF2B5EF4-FFF2-40B4-BE49-F238E27FC236}">
                  <a16:creationId xmlns:a16="http://schemas.microsoft.com/office/drawing/2014/main" id="{F4C095AC-74DA-BDB3-3808-B2CBE8D88DB6}"/>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07;p77">
              <a:extLst>
                <a:ext uri="{FF2B5EF4-FFF2-40B4-BE49-F238E27FC236}">
                  <a16:creationId xmlns:a16="http://schemas.microsoft.com/office/drawing/2014/main" id="{431294AD-B0DC-7CAB-D4CB-E88F85CD4949}"/>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08;p77">
              <a:extLst>
                <a:ext uri="{FF2B5EF4-FFF2-40B4-BE49-F238E27FC236}">
                  <a16:creationId xmlns:a16="http://schemas.microsoft.com/office/drawing/2014/main" id="{7DA334AC-2B36-4484-2ED2-4F94EB5996A8}"/>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09;p77">
              <a:extLst>
                <a:ext uri="{FF2B5EF4-FFF2-40B4-BE49-F238E27FC236}">
                  <a16:creationId xmlns:a16="http://schemas.microsoft.com/office/drawing/2014/main" id="{900B47ED-50C7-CCD3-61A3-2546E6880F54}"/>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10;p77">
              <a:extLst>
                <a:ext uri="{FF2B5EF4-FFF2-40B4-BE49-F238E27FC236}">
                  <a16:creationId xmlns:a16="http://schemas.microsoft.com/office/drawing/2014/main" id="{C1EBE402-FD5C-29B6-2B77-99C210F57D47}"/>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11;p77">
              <a:extLst>
                <a:ext uri="{FF2B5EF4-FFF2-40B4-BE49-F238E27FC236}">
                  <a16:creationId xmlns:a16="http://schemas.microsoft.com/office/drawing/2014/main" id="{937E4857-5E89-A584-FE2F-23C81AE8C707}"/>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12;p77">
              <a:extLst>
                <a:ext uri="{FF2B5EF4-FFF2-40B4-BE49-F238E27FC236}">
                  <a16:creationId xmlns:a16="http://schemas.microsoft.com/office/drawing/2014/main" id="{13700954-AA71-3126-065C-9649699CF303}"/>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13;p77">
              <a:extLst>
                <a:ext uri="{FF2B5EF4-FFF2-40B4-BE49-F238E27FC236}">
                  <a16:creationId xmlns:a16="http://schemas.microsoft.com/office/drawing/2014/main" id="{C49F8C34-8D8C-C47E-43D5-564ECC171BE4}"/>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14;p77">
              <a:extLst>
                <a:ext uri="{FF2B5EF4-FFF2-40B4-BE49-F238E27FC236}">
                  <a16:creationId xmlns:a16="http://schemas.microsoft.com/office/drawing/2014/main" id="{2A444425-14A6-3D4E-F59E-D333D79DC24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15;p77">
              <a:extLst>
                <a:ext uri="{FF2B5EF4-FFF2-40B4-BE49-F238E27FC236}">
                  <a16:creationId xmlns:a16="http://schemas.microsoft.com/office/drawing/2014/main" id="{4CA36ED7-6D5F-432D-3AF6-B8997C94F0AA}"/>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16;p77">
              <a:extLst>
                <a:ext uri="{FF2B5EF4-FFF2-40B4-BE49-F238E27FC236}">
                  <a16:creationId xmlns:a16="http://schemas.microsoft.com/office/drawing/2014/main" id="{B27F4875-90DF-D394-9F30-B23F8FCAB64E}"/>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17;p77">
              <a:extLst>
                <a:ext uri="{FF2B5EF4-FFF2-40B4-BE49-F238E27FC236}">
                  <a16:creationId xmlns:a16="http://schemas.microsoft.com/office/drawing/2014/main" id="{A4C0BA88-FAA1-9BA0-CC91-6F685A9CA655}"/>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18;p77">
              <a:extLst>
                <a:ext uri="{FF2B5EF4-FFF2-40B4-BE49-F238E27FC236}">
                  <a16:creationId xmlns:a16="http://schemas.microsoft.com/office/drawing/2014/main" id="{28679184-F655-CF52-DCC7-7B186D4C5C25}"/>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19;p77">
              <a:extLst>
                <a:ext uri="{FF2B5EF4-FFF2-40B4-BE49-F238E27FC236}">
                  <a16:creationId xmlns:a16="http://schemas.microsoft.com/office/drawing/2014/main" id="{50C86381-1324-650C-3062-6B3DC9A3717F}"/>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20;p77">
              <a:extLst>
                <a:ext uri="{FF2B5EF4-FFF2-40B4-BE49-F238E27FC236}">
                  <a16:creationId xmlns:a16="http://schemas.microsoft.com/office/drawing/2014/main" id="{2DECBCF9-4564-00E9-A99B-D0D2B5168EBF}"/>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21;p77">
              <a:extLst>
                <a:ext uri="{FF2B5EF4-FFF2-40B4-BE49-F238E27FC236}">
                  <a16:creationId xmlns:a16="http://schemas.microsoft.com/office/drawing/2014/main" id="{331E7801-D584-F00C-1463-CFAC4383C29F}"/>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22;p77">
              <a:extLst>
                <a:ext uri="{FF2B5EF4-FFF2-40B4-BE49-F238E27FC236}">
                  <a16:creationId xmlns:a16="http://schemas.microsoft.com/office/drawing/2014/main" id="{46E73C95-C92E-FCE4-A95C-3150C9DFACA6}"/>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23;p77">
              <a:extLst>
                <a:ext uri="{FF2B5EF4-FFF2-40B4-BE49-F238E27FC236}">
                  <a16:creationId xmlns:a16="http://schemas.microsoft.com/office/drawing/2014/main" id="{F6FAA6CC-FFAF-9C68-716A-3A4CE64F6513}"/>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24;p77">
              <a:extLst>
                <a:ext uri="{FF2B5EF4-FFF2-40B4-BE49-F238E27FC236}">
                  <a16:creationId xmlns:a16="http://schemas.microsoft.com/office/drawing/2014/main" id="{76868179-7CBE-4B5D-1955-6EE796371C8B}"/>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25;p77">
              <a:extLst>
                <a:ext uri="{FF2B5EF4-FFF2-40B4-BE49-F238E27FC236}">
                  <a16:creationId xmlns:a16="http://schemas.microsoft.com/office/drawing/2014/main" id="{3133C090-BDCF-1E7F-7ACD-21277DD0CE68}"/>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26;p77">
              <a:extLst>
                <a:ext uri="{FF2B5EF4-FFF2-40B4-BE49-F238E27FC236}">
                  <a16:creationId xmlns:a16="http://schemas.microsoft.com/office/drawing/2014/main" id="{3F660F96-880B-6A81-C524-1E32C78B3CDB}"/>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27;p77">
              <a:extLst>
                <a:ext uri="{FF2B5EF4-FFF2-40B4-BE49-F238E27FC236}">
                  <a16:creationId xmlns:a16="http://schemas.microsoft.com/office/drawing/2014/main" id="{B89EE393-9BD2-2DD7-748E-E5691DB955C8}"/>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28;p77">
              <a:extLst>
                <a:ext uri="{FF2B5EF4-FFF2-40B4-BE49-F238E27FC236}">
                  <a16:creationId xmlns:a16="http://schemas.microsoft.com/office/drawing/2014/main" id="{E4C0B974-08A7-5CCD-8F0F-32F143BBAF8E}"/>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29;p77">
              <a:extLst>
                <a:ext uri="{FF2B5EF4-FFF2-40B4-BE49-F238E27FC236}">
                  <a16:creationId xmlns:a16="http://schemas.microsoft.com/office/drawing/2014/main" id="{D0E1EF7C-2F64-15C2-3D0B-75567591C22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30;p77">
              <a:extLst>
                <a:ext uri="{FF2B5EF4-FFF2-40B4-BE49-F238E27FC236}">
                  <a16:creationId xmlns:a16="http://schemas.microsoft.com/office/drawing/2014/main" id="{897FB7A1-1C96-A883-2511-548EA69B6B87}"/>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31;p77">
              <a:extLst>
                <a:ext uri="{FF2B5EF4-FFF2-40B4-BE49-F238E27FC236}">
                  <a16:creationId xmlns:a16="http://schemas.microsoft.com/office/drawing/2014/main" id="{150FFC47-0A45-5A8F-DC4E-941B18574EC5}"/>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32;p77">
              <a:extLst>
                <a:ext uri="{FF2B5EF4-FFF2-40B4-BE49-F238E27FC236}">
                  <a16:creationId xmlns:a16="http://schemas.microsoft.com/office/drawing/2014/main" id="{6D0FDC70-53E7-6FF7-9939-6872FB025EF9}"/>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33;p77">
              <a:extLst>
                <a:ext uri="{FF2B5EF4-FFF2-40B4-BE49-F238E27FC236}">
                  <a16:creationId xmlns:a16="http://schemas.microsoft.com/office/drawing/2014/main" id="{432A6F77-C2B7-30E3-4181-55C7938C0B44}"/>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34;p77">
              <a:extLst>
                <a:ext uri="{FF2B5EF4-FFF2-40B4-BE49-F238E27FC236}">
                  <a16:creationId xmlns:a16="http://schemas.microsoft.com/office/drawing/2014/main" id="{3045E797-4741-D824-4177-9253137E6EFB}"/>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35;p77">
              <a:extLst>
                <a:ext uri="{FF2B5EF4-FFF2-40B4-BE49-F238E27FC236}">
                  <a16:creationId xmlns:a16="http://schemas.microsoft.com/office/drawing/2014/main" id="{8BA7E28A-F810-618A-795D-FC38C0B68897}"/>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36;p77">
              <a:extLst>
                <a:ext uri="{FF2B5EF4-FFF2-40B4-BE49-F238E27FC236}">
                  <a16:creationId xmlns:a16="http://schemas.microsoft.com/office/drawing/2014/main" id="{E6CF3D6B-4E1F-8EF1-19DC-BBA29FFD5E3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37;p77">
              <a:extLst>
                <a:ext uri="{FF2B5EF4-FFF2-40B4-BE49-F238E27FC236}">
                  <a16:creationId xmlns:a16="http://schemas.microsoft.com/office/drawing/2014/main" id="{C4EA5E09-CC9E-6CF7-91F4-27C285C424DA}"/>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38;p77">
              <a:extLst>
                <a:ext uri="{FF2B5EF4-FFF2-40B4-BE49-F238E27FC236}">
                  <a16:creationId xmlns:a16="http://schemas.microsoft.com/office/drawing/2014/main" id="{3999191D-38CB-73AD-9D3E-FA6E2E96BB08}"/>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39;p77">
              <a:extLst>
                <a:ext uri="{FF2B5EF4-FFF2-40B4-BE49-F238E27FC236}">
                  <a16:creationId xmlns:a16="http://schemas.microsoft.com/office/drawing/2014/main" id="{51A32949-24BB-A1F2-8E75-C0AABB2B61BE}"/>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40;p77">
              <a:extLst>
                <a:ext uri="{FF2B5EF4-FFF2-40B4-BE49-F238E27FC236}">
                  <a16:creationId xmlns:a16="http://schemas.microsoft.com/office/drawing/2014/main" id="{DD277DC6-B094-170F-B9AE-30FE9046DA89}"/>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41;p77">
              <a:extLst>
                <a:ext uri="{FF2B5EF4-FFF2-40B4-BE49-F238E27FC236}">
                  <a16:creationId xmlns:a16="http://schemas.microsoft.com/office/drawing/2014/main" id="{9AE69EF1-E0E5-EC0F-5C73-AF9396EE973B}"/>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42;p77">
              <a:extLst>
                <a:ext uri="{FF2B5EF4-FFF2-40B4-BE49-F238E27FC236}">
                  <a16:creationId xmlns:a16="http://schemas.microsoft.com/office/drawing/2014/main" id="{F7CA49C5-D3CF-6F06-7B84-B4999DE18CA2}"/>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43;p77">
              <a:extLst>
                <a:ext uri="{FF2B5EF4-FFF2-40B4-BE49-F238E27FC236}">
                  <a16:creationId xmlns:a16="http://schemas.microsoft.com/office/drawing/2014/main" id="{6B1908D0-8AE0-364F-05AF-6893EF003D8B}"/>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44;p77">
              <a:extLst>
                <a:ext uri="{FF2B5EF4-FFF2-40B4-BE49-F238E27FC236}">
                  <a16:creationId xmlns:a16="http://schemas.microsoft.com/office/drawing/2014/main" id="{2FD3D956-1903-BF56-FBB8-9EF6DB49843B}"/>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45;p77">
              <a:extLst>
                <a:ext uri="{FF2B5EF4-FFF2-40B4-BE49-F238E27FC236}">
                  <a16:creationId xmlns:a16="http://schemas.microsoft.com/office/drawing/2014/main" id="{E65F9598-8043-A220-F708-F446713670CB}"/>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46;p77">
              <a:extLst>
                <a:ext uri="{FF2B5EF4-FFF2-40B4-BE49-F238E27FC236}">
                  <a16:creationId xmlns:a16="http://schemas.microsoft.com/office/drawing/2014/main" id="{56E278D4-E54E-BE01-A00B-307C9F7F5DED}"/>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47;p77">
              <a:extLst>
                <a:ext uri="{FF2B5EF4-FFF2-40B4-BE49-F238E27FC236}">
                  <a16:creationId xmlns:a16="http://schemas.microsoft.com/office/drawing/2014/main" id="{6E9D5484-09AF-98B6-D61E-C9CE9463D25B}"/>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48;p77">
              <a:extLst>
                <a:ext uri="{FF2B5EF4-FFF2-40B4-BE49-F238E27FC236}">
                  <a16:creationId xmlns:a16="http://schemas.microsoft.com/office/drawing/2014/main" id="{9A27940B-3352-99AF-0DEF-668A8228F609}"/>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49;p77">
              <a:extLst>
                <a:ext uri="{FF2B5EF4-FFF2-40B4-BE49-F238E27FC236}">
                  <a16:creationId xmlns:a16="http://schemas.microsoft.com/office/drawing/2014/main" id="{0A5ED86E-A40B-A59A-8FEF-DB631FB2E832}"/>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50;p77">
              <a:extLst>
                <a:ext uri="{FF2B5EF4-FFF2-40B4-BE49-F238E27FC236}">
                  <a16:creationId xmlns:a16="http://schemas.microsoft.com/office/drawing/2014/main" id="{1A2A3554-0B67-D8E9-F41B-2E01376019E1}"/>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51;p77">
              <a:extLst>
                <a:ext uri="{FF2B5EF4-FFF2-40B4-BE49-F238E27FC236}">
                  <a16:creationId xmlns:a16="http://schemas.microsoft.com/office/drawing/2014/main" id="{A19E1966-6FC5-C9F9-8A7C-D15A956BAC29}"/>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52;p77">
              <a:extLst>
                <a:ext uri="{FF2B5EF4-FFF2-40B4-BE49-F238E27FC236}">
                  <a16:creationId xmlns:a16="http://schemas.microsoft.com/office/drawing/2014/main" id="{2B7A1450-7728-0D96-EAEA-CBCBE46F3004}"/>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53;p77">
              <a:extLst>
                <a:ext uri="{FF2B5EF4-FFF2-40B4-BE49-F238E27FC236}">
                  <a16:creationId xmlns:a16="http://schemas.microsoft.com/office/drawing/2014/main" id="{030BCFD7-B986-C185-91D3-BF1BDE8C06C0}"/>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54;p77">
              <a:extLst>
                <a:ext uri="{FF2B5EF4-FFF2-40B4-BE49-F238E27FC236}">
                  <a16:creationId xmlns:a16="http://schemas.microsoft.com/office/drawing/2014/main" id="{E9C642EB-E1E9-EF18-817D-9B1D77C9AD8D}"/>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55;p77">
              <a:extLst>
                <a:ext uri="{FF2B5EF4-FFF2-40B4-BE49-F238E27FC236}">
                  <a16:creationId xmlns:a16="http://schemas.microsoft.com/office/drawing/2014/main" id="{0CB0332C-EF59-2274-67A0-1392795CB531}"/>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56;p77">
              <a:extLst>
                <a:ext uri="{FF2B5EF4-FFF2-40B4-BE49-F238E27FC236}">
                  <a16:creationId xmlns:a16="http://schemas.microsoft.com/office/drawing/2014/main" id="{25F64611-ACC3-E05A-830C-61C5C2E03064}"/>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57;p77">
              <a:extLst>
                <a:ext uri="{FF2B5EF4-FFF2-40B4-BE49-F238E27FC236}">
                  <a16:creationId xmlns:a16="http://schemas.microsoft.com/office/drawing/2014/main" id="{73CEC938-1C4A-FD3A-0397-87AED978251E}"/>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58;p77">
              <a:extLst>
                <a:ext uri="{FF2B5EF4-FFF2-40B4-BE49-F238E27FC236}">
                  <a16:creationId xmlns:a16="http://schemas.microsoft.com/office/drawing/2014/main" id="{05214794-CDE7-551A-8569-F8789557F0F2}"/>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59;p77">
              <a:extLst>
                <a:ext uri="{FF2B5EF4-FFF2-40B4-BE49-F238E27FC236}">
                  <a16:creationId xmlns:a16="http://schemas.microsoft.com/office/drawing/2014/main" id="{4024A40D-A398-2A0D-7213-4B474B99569A}"/>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60;p77">
              <a:extLst>
                <a:ext uri="{FF2B5EF4-FFF2-40B4-BE49-F238E27FC236}">
                  <a16:creationId xmlns:a16="http://schemas.microsoft.com/office/drawing/2014/main" id="{935DB410-E898-902B-167F-07938A4EAF2B}"/>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61;p77">
              <a:extLst>
                <a:ext uri="{FF2B5EF4-FFF2-40B4-BE49-F238E27FC236}">
                  <a16:creationId xmlns:a16="http://schemas.microsoft.com/office/drawing/2014/main" id="{8079BCF1-1969-EF9B-DBDA-FF96CCD21102}"/>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62;p77">
              <a:extLst>
                <a:ext uri="{FF2B5EF4-FFF2-40B4-BE49-F238E27FC236}">
                  <a16:creationId xmlns:a16="http://schemas.microsoft.com/office/drawing/2014/main" id="{E97A3E7A-24B0-1B4A-195C-0C73E56A969A}"/>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63;p77">
              <a:extLst>
                <a:ext uri="{FF2B5EF4-FFF2-40B4-BE49-F238E27FC236}">
                  <a16:creationId xmlns:a16="http://schemas.microsoft.com/office/drawing/2014/main" id="{4358F294-3FBA-CB64-966C-C8A922B88899}"/>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64;p77">
              <a:extLst>
                <a:ext uri="{FF2B5EF4-FFF2-40B4-BE49-F238E27FC236}">
                  <a16:creationId xmlns:a16="http://schemas.microsoft.com/office/drawing/2014/main" id="{4D9F49A8-388B-26BE-1407-C5D909F0E465}"/>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65;p77">
              <a:extLst>
                <a:ext uri="{FF2B5EF4-FFF2-40B4-BE49-F238E27FC236}">
                  <a16:creationId xmlns:a16="http://schemas.microsoft.com/office/drawing/2014/main" id="{E4AB1A4A-52F4-12C8-7D38-53E8D695D651}"/>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66;p77">
              <a:extLst>
                <a:ext uri="{FF2B5EF4-FFF2-40B4-BE49-F238E27FC236}">
                  <a16:creationId xmlns:a16="http://schemas.microsoft.com/office/drawing/2014/main" id="{35D3E9BB-4123-739E-F4FD-68A769BA1CEF}"/>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67;p77">
              <a:extLst>
                <a:ext uri="{FF2B5EF4-FFF2-40B4-BE49-F238E27FC236}">
                  <a16:creationId xmlns:a16="http://schemas.microsoft.com/office/drawing/2014/main" id="{FE0E131A-6620-0FEA-D5A9-86E0A5680A51}"/>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68;p77">
              <a:extLst>
                <a:ext uri="{FF2B5EF4-FFF2-40B4-BE49-F238E27FC236}">
                  <a16:creationId xmlns:a16="http://schemas.microsoft.com/office/drawing/2014/main" id="{A571F897-9FDF-6546-4E50-1A880AB1687C}"/>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69;p77">
              <a:extLst>
                <a:ext uri="{FF2B5EF4-FFF2-40B4-BE49-F238E27FC236}">
                  <a16:creationId xmlns:a16="http://schemas.microsoft.com/office/drawing/2014/main" id="{E6F026FD-A99D-3929-BC03-B9E2CF079494}"/>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70;p77">
              <a:extLst>
                <a:ext uri="{FF2B5EF4-FFF2-40B4-BE49-F238E27FC236}">
                  <a16:creationId xmlns:a16="http://schemas.microsoft.com/office/drawing/2014/main" id="{8845E29F-10D8-D9E7-2DD7-A548325DC094}"/>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71;p77">
              <a:extLst>
                <a:ext uri="{FF2B5EF4-FFF2-40B4-BE49-F238E27FC236}">
                  <a16:creationId xmlns:a16="http://schemas.microsoft.com/office/drawing/2014/main" id="{AD0E2477-8438-113E-B80A-30902D7EB2CA}"/>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72;p77">
              <a:extLst>
                <a:ext uri="{FF2B5EF4-FFF2-40B4-BE49-F238E27FC236}">
                  <a16:creationId xmlns:a16="http://schemas.microsoft.com/office/drawing/2014/main" id="{0087418B-8991-1390-1AFF-1CB96089578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73;p77">
              <a:extLst>
                <a:ext uri="{FF2B5EF4-FFF2-40B4-BE49-F238E27FC236}">
                  <a16:creationId xmlns:a16="http://schemas.microsoft.com/office/drawing/2014/main" id="{8912460D-EE4D-A5E8-6D8B-BD6C3AF7C380}"/>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74;p77">
              <a:extLst>
                <a:ext uri="{FF2B5EF4-FFF2-40B4-BE49-F238E27FC236}">
                  <a16:creationId xmlns:a16="http://schemas.microsoft.com/office/drawing/2014/main" id="{96B760C8-04D8-A3C8-7CC8-8BBEF40EF6CC}"/>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75;p77">
              <a:extLst>
                <a:ext uri="{FF2B5EF4-FFF2-40B4-BE49-F238E27FC236}">
                  <a16:creationId xmlns:a16="http://schemas.microsoft.com/office/drawing/2014/main" id="{88069047-FBDC-BF55-10FC-DBF7B163A89A}"/>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76;p77">
              <a:extLst>
                <a:ext uri="{FF2B5EF4-FFF2-40B4-BE49-F238E27FC236}">
                  <a16:creationId xmlns:a16="http://schemas.microsoft.com/office/drawing/2014/main" id="{BD3C67B6-80CD-3F53-BAA1-5C037E542943}"/>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77;p77">
              <a:extLst>
                <a:ext uri="{FF2B5EF4-FFF2-40B4-BE49-F238E27FC236}">
                  <a16:creationId xmlns:a16="http://schemas.microsoft.com/office/drawing/2014/main" id="{1E131C7F-C63D-02FF-61ED-33078E77EF46}"/>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78;p77">
              <a:extLst>
                <a:ext uri="{FF2B5EF4-FFF2-40B4-BE49-F238E27FC236}">
                  <a16:creationId xmlns:a16="http://schemas.microsoft.com/office/drawing/2014/main" id="{C3762F4F-D0B4-FAEF-7A05-733E38314036}"/>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79;p77">
              <a:extLst>
                <a:ext uri="{FF2B5EF4-FFF2-40B4-BE49-F238E27FC236}">
                  <a16:creationId xmlns:a16="http://schemas.microsoft.com/office/drawing/2014/main" id="{EB1C89B2-CEFA-CBBC-A75A-DCB1914827F8}"/>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80;p77">
              <a:extLst>
                <a:ext uri="{FF2B5EF4-FFF2-40B4-BE49-F238E27FC236}">
                  <a16:creationId xmlns:a16="http://schemas.microsoft.com/office/drawing/2014/main" id="{94AF45DD-B459-15C0-B178-788DBF33B92A}"/>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81;p77">
              <a:extLst>
                <a:ext uri="{FF2B5EF4-FFF2-40B4-BE49-F238E27FC236}">
                  <a16:creationId xmlns:a16="http://schemas.microsoft.com/office/drawing/2014/main" id="{5367F01D-06EB-EDBA-A53A-5030F19A5B42}"/>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82;p77">
              <a:extLst>
                <a:ext uri="{FF2B5EF4-FFF2-40B4-BE49-F238E27FC236}">
                  <a16:creationId xmlns:a16="http://schemas.microsoft.com/office/drawing/2014/main" id="{ADFCA8D0-0C08-2727-4907-9A8FD6C12AE7}"/>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83;p77">
              <a:extLst>
                <a:ext uri="{FF2B5EF4-FFF2-40B4-BE49-F238E27FC236}">
                  <a16:creationId xmlns:a16="http://schemas.microsoft.com/office/drawing/2014/main" id="{27FC0714-698A-3FC1-A280-66AAD5A90009}"/>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84;p77">
              <a:extLst>
                <a:ext uri="{FF2B5EF4-FFF2-40B4-BE49-F238E27FC236}">
                  <a16:creationId xmlns:a16="http://schemas.microsoft.com/office/drawing/2014/main" id="{6E179FF5-EEE0-0994-5828-0EE6143BD150}"/>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85;p77">
              <a:extLst>
                <a:ext uri="{FF2B5EF4-FFF2-40B4-BE49-F238E27FC236}">
                  <a16:creationId xmlns:a16="http://schemas.microsoft.com/office/drawing/2014/main" id="{F0A576D6-DF3F-54FA-CD68-AA49B7132765}"/>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86;p77">
              <a:extLst>
                <a:ext uri="{FF2B5EF4-FFF2-40B4-BE49-F238E27FC236}">
                  <a16:creationId xmlns:a16="http://schemas.microsoft.com/office/drawing/2014/main" id="{A9CB7457-4F54-8E20-9548-E34F938782EF}"/>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87;p77">
              <a:extLst>
                <a:ext uri="{FF2B5EF4-FFF2-40B4-BE49-F238E27FC236}">
                  <a16:creationId xmlns:a16="http://schemas.microsoft.com/office/drawing/2014/main" id="{BF9B800C-64FD-B543-99CA-9F49BC82FDAF}"/>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88;p77">
              <a:extLst>
                <a:ext uri="{FF2B5EF4-FFF2-40B4-BE49-F238E27FC236}">
                  <a16:creationId xmlns:a16="http://schemas.microsoft.com/office/drawing/2014/main" id="{B9B490C4-CFF0-57BC-BC14-1EBB677F5D52}"/>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89;p77">
              <a:extLst>
                <a:ext uri="{FF2B5EF4-FFF2-40B4-BE49-F238E27FC236}">
                  <a16:creationId xmlns:a16="http://schemas.microsoft.com/office/drawing/2014/main" id="{38F671C3-6811-2723-0A8D-2041948270CD}"/>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90;p77">
              <a:extLst>
                <a:ext uri="{FF2B5EF4-FFF2-40B4-BE49-F238E27FC236}">
                  <a16:creationId xmlns:a16="http://schemas.microsoft.com/office/drawing/2014/main" id="{D9210042-C3E4-39E4-78E7-22917D64655E}"/>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91;p77">
              <a:extLst>
                <a:ext uri="{FF2B5EF4-FFF2-40B4-BE49-F238E27FC236}">
                  <a16:creationId xmlns:a16="http://schemas.microsoft.com/office/drawing/2014/main" id="{D0D2A36D-DADA-C6FD-B669-46960D307601}"/>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92;p77">
              <a:extLst>
                <a:ext uri="{FF2B5EF4-FFF2-40B4-BE49-F238E27FC236}">
                  <a16:creationId xmlns:a16="http://schemas.microsoft.com/office/drawing/2014/main" id="{377EA4C5-8D3E-FB9C-FD0A-D76E73645BF6}"/>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93;p77">
              <a:extLst>
                <a:ext uri="{FF2B5EF4-FFF2-40B4-BE49-F238E27FC236}">
                  <a16:creationId xmlns:a16="http://schemas.microsoft.com/office/drawing/2014/main" id="{684E02F1-1DAA-2E64-4B2F-4B3C46DB8327}"/>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94;p77">
              <a:extLst>
                <a:ext uri="{FF2B5EF4-FFF2-40B4-BE49-F238E27FC236}">
                  <a16:creationId xmlns:a16="http://schemas.microsoft.com/office/drawing/2014/main" id="{DBE58E78-34D2-18DB-6D21-092F18D7BA3F}"/>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95;p77">
              <a:extLst>
                <a:ext uri="{FF2B5EF4-FFF2-40B4-BE49-F238E27FC236}">
                  <a16:creationId xmlns:a16="http://schemas.microsoft.com/office/drawing/2014/main" id="{EB53C5B6-AD5D-B6E1-A655-EDCA872394EF}"/>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96;p77">
              <a:extLst>
                <a:ext uri="{FF2B5EF4-FFF2-40B4-BE49-F238E27FC236}">
                  <a16:creationId xmlns:a16="http://schemas.microsoft.com/office/drawing/2014/main" id="{73EB734F-4782-D9A9-1F60-D58FD6F91F2A}"/>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97;p77">
              <a:extLst>
                <a:ext uri="{FF2B5EF4-FFF2-40B4-BE49-F238E27FC236}">
                  <a16:creationId xmlns:a16="http://schemas.microsoft.com/office/drawing/2014/main" id="{31C26885-6B9D-AB39-1BBB-1FCB229DD7E9}"/>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98;p77">
              <a:extLst>
                <a:ext uri="{FF2B5EF4-FFF2-40B4-BE49-F238E27FC236}">
                  <a16:creationId xmlns:a16="http://schemas.microsoft.com/office/drawing/2014/main" id="{200C0000-33B3-37F2-EAF9-4EC0F97F1F60}"/>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99;p77">
              <a:extLst>
                <a:ext uri="{FF2B5EF4-FFF2-40B4-BE49-F238E27FC236}">
                  <a16:creationId xmlns:a16="http://schemas.microsoft.com/office/drawing/2014/main" id="{3AA39CF0-3AFB-2D5D-99AD-9CC4C81160B1}"/>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00;p77">
              <a:extLst>
                <a:ext uri="{FF2B5EF4-FFF2-40B4-BE49-F238E27FC236}">
                  <a16:creationId xmlns:a16="http://schemas.microsoft.com/office/drawing/2014/main" id="{2C6B49A2-494B-D109-2021-A35A08186E3D}"/>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01;p77">
              <a:extLst>
                <a:ext uri="{FF2B5EF4-FFF2-40B4-BE49-F238E27FC236}">
                  <a16:creationId xmlns:a16="http://schemas.microsoft.com/office/drawing/2014/main" id="{42198755-98DC-EFC7-7F11-CB6DD51E75E5}"/>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02;p77">
              <a:extLst>
                <a:ext uri="{FF2B5EF4-FFF2-40B4-BE49-F238E27FC236}">
                  <a16:creationId xmlns:a16="http://schemas.microsoft.com/office/drawing/2014/main" id="{F7831E1B-3749-3ED2-E458-3CA8F6783C96}"/>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03;p77">
              <a:extLst>
                <a:ext uri="{FF2B5EF4-FFF2-40B4-BE49-F238E27FC236}">
                  <a16:creationId xmlns:a16="http://schemas.microsoft.com/office/drawing/2014/main" id="{6EF19C2C-3FAE-EC2F-4F4B-6F981D27C8FA}"/>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04;p77">
              <a:extLst>
                <a:ext uri="{FF2B5EF4-FFF2-40B4-BE49-F238E27FC236}">
                  <a16:creationId xmlns:a16="http://schemas.microsoft.com/office/drawing/2014/main" id="{74DA6090-BCE8-D97A-FEDC-20B66A19F5B2}"/>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05;p77">
              <a:extLst>
                <a:ext uri="{FF2B5EF4-FFF2-40B4-BE49-F238E27FC236}">
                  <a16:creationId xmlns:a16="http://schemas.microsoft.com/office/drawing/2014/main" id="{62C0EDDA-805C-0490-3B8B-7C7A72AF8031}"/>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06;p77">
              <a:extLst>
                <a:ext uri="{FF2B5EF4-FFF2-40B4-BE49-F238E27FC236}">
                  <a16:creationId xmlns:a16="http://schemas.microsoft.com/office/drawing/2014/main" id="{CB3380BB-8FC0-AA56-74D5-7BF0DF85042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07;p77">
              <a:extLst>
                <a:ext uri="{FF2B5EF4-FFF2-40B4-BE49-F238E27FC236}">
                  <a16:creationId xmlns:a16="http://schemas.microsoft.com/office/drawing/2014/main" id="{C8743FE0-0DD2-830F-9802-E1B0D2FB0666}"/>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08;p77">
              <a:extLst>
                <a:ext uri="{FF2B5EF4-FFF2-40B4-BE49-F238E27FC236}">
                  <a16:creationId xmlns:a16="http://schemas.microsoft.com/office/drawing/2014/main" id="{A949C21A-7A2F-0402-7EF1-907463CDDD61}"/>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09;p77">
              <a:extLst>
                <a:ext uri="{FF2B5EF4-FFF2-40B4-BE49-F238E27FC236}">
                  <a16:creationId xmlns:a16="http://schemas.microsoft.com/office/drawing/2014/main" id="{3AA9CC69-8FD6-CA67-4E53-4D25794A93A7}"/>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10;p77">
              <a:extLst>
                <a:ext uri="{FF2B5EF4-FFF2-40B4-BE49-F238E27FC236}">
                  <a16:creationId xmlns:a16="http://schemas.microsoft.com/office/drawing/2014/main" id="{C8405DA9-7DE8-40B2-84B0-1E0BD65A83A0}"/>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11;p77">
              <a:extLst>
                <a:ext uri="{FF2B5EF4-FFF2-40B4-BE49-F238E27FC236}">
                  <a16:creationId xmlns:a16="http://schemas.microsoft.com/office/drawing/2014/main" id="{DF060F32-342E-CDC1-A32D-2EFFBEC32295}"/>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12;p77">
              <a:extLst>
                <a:ext uri="{FF2B5EF4-FFF2-40B4-BE49-F238E27FC236}">
                  <a16:creationId xmlns:a16="http://schemas.microsoft.com/office/drawing/2014/main" id="{2FC1FF87-646D-5EC6-E9BE-ED85544CD59E}"/>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13;p77">
              <a:extLst>
                <a:ext uri="{FF2B5EF4-FFF2-40B4-BE49-F238E27FC236}">
                  <a16:creationId xmlns:a16="http://schemas.microsoft.com/office/drawing/2014/main" id="{D22651ED-973F-FB28-ADFF-A3FBF004D49F}"/>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14;p77">
              <a:extLst>
                <a:ext uri="{FF2B5EF4-FFF2-40B4-BE49-F238E27FC236}">
                  <a16:creationId xmlns:a16="http://schemas.microsoft.com/office/drawing/2014/main" id="{967D2774-B85D-239D-1629-61174D0708C4}"/>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15;p77">
              <a:extLst>
                <a:ext uri="{FF2B5EF4-FFF2-40B4-BE49-F238E27FC236}">
                  <a16:creationId xmlns:a16="http://schemas.microsoft.com/office/drawing/2014/main" id="{76D61E1D-23CF-DE03-C4C8-20A26F24EDFF}"/>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16;p77">
              <a:extLst>
                <a:ext uri="{FF2B5EF4-FFF2-40B4-BE49-F238E27FC236}">
                  <a16:creationId xmlns:a16="http://schemas.microsoft.com/office/drawing/2014/main" id="{F4B05F19-9037-952F-C3DF-A19302FA1499}"/>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17;p77">
              <a:extLst>
                <a:ext uri="{FF2B5EF4-FFF2-40B4-BE49-F238E27FC236}">
                  <a16:creationId xmlns:a16="http://schemas.microsoft.com/office/drawing/2014/main" id="{8F35BFC4-CA18-48DD-3337-C21663EB4FA2}"/>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18;p77">
              <a:extLst>
                <a:ext uri="{FF2B5EF4-FFF2-40B4-BE49-F238E27FC236}">
                  <a16:creationId xmlns:a16="http://schemas.microsoft.com/office/drawing/2014/main" id="{42DAE54B-07B7-2B72-2220-2E8136491FB4}"/>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19;p77">
              <a:extLst>
                <a:ext uri="{FF2B5EF4-FFF2-40B4-BE49-F238E27FC236}">
                  <a16:creationId xmlns:a16="http://schemas.microsoft.com/office/drawing/2014/main" id="{FFB15B7B-DB62-00B1-A0E9-F3C156E2BEAF}"/>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20;p77">
              <a:extLst>
                <a:ext uri="{FF2B5EF4-FFF2-40B4-BE49-F238E27FC236}">
                  <a16:creationId xmlns:a16="http://schemas.microsoft.com/office/drawing/2014/main" id="{DA6FA0F8-081A-7A82-ACBB-E23467D2B4E6}"/>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21;p77">
              <a:extLst>
                <a:ext uri="{FF2B5EF4-FFF2-40B4-BE49-F238E27FC236}">
                  <a16:creationId xmlns:a16="http://schemas.microsoft.com/office/drawing/2014/main" id="{C339DE30-3855-DFC8-3F38-F23BA1AC3706}"/>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22;p77">
              <a:extLst>
                <a:ext uri="{FF2B5EF4-FFF2-40B4-BE49-F238E27FC236}">
                  <a16:creationId xmlns:a16="http://schemas.microsoft.com/office/drawing/2014/main" id="{4D413EFA-F89F-BAB5-7670-13D1AD833EDE}"/>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23;p77">
              <a:extLst>
                <a:ext uri="{FF2B5EF4-FFF2-40B4-BE49-F238E27FC236}">
                  <a16:creationId xmlns:a16="http://schemas.microsoft.com/office/drawing/2014/main" id="{8E925144-CF58-38B1-4DBA-29FAFA943E2F}"/>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24;p77">
              <a:extLst>
                <a:ext uri="{FF2B5EF4-FFF2-40B4-BE49-F238E27FC236}">
                  <a16:creationId xmlns:a16="http://schemas.microsoft.com/office/drawing/2014/main" id="{584F8FA4-A528-283D-6FB9-FACD13121724}"/>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25;p77">
              <a:extLst>
                <a:ext uri="{FF2B5EF4-FFF2-40B4-BE49-F238E27FC236}">
                  <a16:creationId xmlns:a16="http://schemas.microsoft.com/office/drawing/2014/main" id="{6A064A46-CBA9-2DDB-4A55-7B36217607D3}"/>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26;p77">
              <a:extLst>
                <a:ext uri="{FF2B5EF4-FFF2-40B4-BE49-F238E27FC236}">
                  <a16:creationId xmlns:a16="http://schemas.microsoft.com/office/drawing/2014/main" id="{DAE651CD-D8E9-91F0-78E3-A39FA068C042}"/>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27;p77">
              <a:extLst>
                <a:ext uri="{FF2B5EF4-FFF2-40B4-BE49-F238E27FC236}">
                  <a16:creationId xmlns:a16="http://schemas.microsoft.com/office/drawing/2014/main" id="{AA8640C8-F497-59B9-7057-59902AB6DA2D}"/>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28;p77">
              <a:extLst>
                <a:ext uri="{FF2B5EF4-FFF2-40B4-BE49-F238E27FC236}">
                  <a16:creationId xmlns:a16="http://schemas.microsoft.com/office/drawing/2014/main" id="{B2A84A78-E19D-E46B-E11B-8A3B8A23B5A2}"/>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29;p77">
              <a:extLst>
                <a:ext uri="{FF2B5EF4-FFF2-40B4-BE49-F238E27FC236}">
                  <a16:creationId xmlns:a16="http://schemas.microsoft.com/office/drawing/2014/main" id="{2C10B14F-489F-54AF-721E-AB0C08336F05}"/>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30;p77">
              <a:extLst>
                <a:ext uri="{FF2B5EF4-FFF2-40B4-BE49-F238E27FC236}">
                  <a16:creationId xmlns:a16="http://schemas.microsoft.com/office/drawing/2014/main" id="{1787B19A-2E90-38E3-FC41-4233A4058DAE}"/>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31;p77">
              <a:extLst>
                <a:ext uri="{FF2B5EF4-FFF2-40B4-BE49-F238E27FC236}">
                  <a16:creationId xmlns:a16="http://schemas.microsoft.com/office/drawing/2014/main" id="{8CB7518C-CD4C-1934-CEDF-EEC1619CB2F0}"/>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32;p77">
              <a:extLst>
                <a:ext uri="{FF2B5EF4-FFF2-40B4-BE49-F238E27FC236}">
                  <a16:creationId xmlns:a16="http://schemas.microsoft.com/office/drawing/2014/main" id="{3EC66B08-F71B-2342-3C3F-6B9381218C96}"/>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33;p77">
              <a:extLst>
                <a:ext uri="{FF2B5EF4-FFF2-40B4-BE49-F238E27FC236}">
                  <a16:creationId xmlns:a16="http://schemas.microsoft.com/office/drawing/2014/main" id="{C45E8AD8-DD3C-A70E-905A-20A173D15FC8}"/>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34;p77">
              <a:extLst>
                <a:ext uri="{FF2B5EF4-FFF2-40B4-BE49-F238E27FC236}">
                  <a16:creationId xmlns:a16="http://schemas.microsoft.com/office/drawing/2014/main" id="{1C1237D7-389A-B6C6-7ED3-B8C83115111E}"/>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35;p77">
              <a:extLst>
                <a:ext uri="{FF2B5EF4-FFF2-40B4-BE49-F238E27FC236}">
                  <a16:creationId xmlns:a16="http://schemas.microsoft.com/office/drawing/2014/main" id="{DF6F25FE-308E-2F24-6F8F-63240F12BE1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36;p77">
              <a:extLst>
                <a:ext uri="{FF2B5EF4-FFF2-40B4-BE49-F238E27FC236}">
                  <a16:creationId xmlns:a16="http://schemas.microsoft.com/office/drawing/2014/main" id="{BD0ED9CC-0CEA-C4E3-4D3F-936B7FA6004A}"/>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37;p77">
              <a:extLst>
                <a:ext uri="{FF2B5EF4-FFF2-40B4-BE49-F238E27FC236}">
                  <a16:creationId xmlns:a16="http://schemas.microsoft.com/office/drawing/2014/main" id="{2A0E3C1E-C42D-2762-37C2-AF2947CCD42E}"/>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38;p77">
              <a:extLst>
                <a:ext uri="{FF2B5EF4-FFF2-40B4-BE49-F238E27FC236}">
                  <a16:creationId xmlns:a16="http://schemas.microsoft.com/office/drawing/2014/main" id="{09A29FF0-0E7F-6C9B-899C-18A212201C74}"/>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39;p77">
              <a:extLst>
                <a:ext uri="{FF2B5EF4-FFF2-40B4-BE49-F238E27FC236}">
                  <a16:creationId xmlns:a16="http://schemas.microsoft.com/office/drawing/2014/main" id="{EC4C13A5-7872-6AA0-E232-7920E7668C18}"/>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40;p77">
              <a:extLst>
                <a:ext uri="{FF2B5EF4-FFF2-40B4-BE49-F238E27FC236}">
                  <a16:creationId xmlns:a16="http://schemas.microsoft.com/office/drawing/2014/main" id="{87ADCEFE-96DC-DAE8-FDF9-E00B03E9A9F9}"/>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41;p77">
              <a:extLst>
                <a:ext uri="{FF2B5EF4-FFF2-40B4-BE49-F238E27FC236}">
                  <a16:creationId xmlns:a16="http://schemas.microsoft.com/office/drawing/2014/main" id="{A1B30A8B-D5CE-9B2F-1205-856F02A2B517}"/>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42;p77">
              <a:extLst>
                <a:ext uri="{FF2B5EF4-FFF2-40B4-BE49-F238E27FC236}">
                  <a16:creationId xmlns:a16="http://schemas.microsoft.com/office/drawing/2014/main" id="{6D4EBF0A-1036-331B-510F-CFCF2EB412A0}"/>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43;p77">
              <a:extLst>
                <a:ext uri="{FF2B5EF4-FFF2-40B4-BE49-F238E27FC236}">
                  <a16:creationId xmlns:a16="http://schemas.microsoft.com/office/drawing/2014/main" id="{C0F4A3B8-67F1-603D-F34D-5135ED54B137}"/>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44;p77">
              <a:extLst>
                <a:ext uri="{FF2B5EF4-FFF2-40B4-BE49-F238E27FC236}">
                  <a16:creationId xmlns:a16="http://schemas.microsoft.com/office/drawing/2014/main" id="{405E3D1E-E0F7-D9BA-1679-EB73A4A3D54D}"/>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45;p77">
              <a:extLst>
                <a:ext uri="{FF2B5EF4-FFF2-40B4-BE49-F238E27FC236}">
                  <a16:creationId xmlns:a16="http://schemas.microsoft.com/office/drawing/2014/main" id="{897271CB-B1A8-73B5-86C4-1E00DA4800E8}"/>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46;p77">
              <a:extLst>
                <a:ext uri="{FF2B5EF4-FFF2-40B4-BE49-F238E27FC236}">
                  <a16:creationId xmlns:a16="http://schemas.microsoft.com/office/drawing/2014/main" id="{096AC5CA-0015-C542-B355-FE4B5152DFD1}"/>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47;p77">
              <a:extLst>
                <a:ext uri="{FF2B5EF4-FFF2-40B4-BE49-F238E27FC236}">
                  <a16:creationId xmlns:a16="http://schemas.microsoft.com/office/drawing/2014/main" id="{72986A02-F893-E3DA-77C0-0BB8BCCF0862}"/>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48;p77">
              <a:extLst>
                <a:ext uri="{FF2B5EF4-FFF2-40B4-BE49-F238E27FC236}">
                  <a16:creationId xmlns:a16="http://schemas.microsoft.com/office/drawing/2014/main" id="{9FCABA1E-66E2-CE2D-6C5A-C2BFED1B4CE5}"/>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49;p77">
              <a:extLst>
                <a:ext uri="{FF2B5EF4-FFF2-40B4-BE49-F238E27FC236}">
                  <a16:creationId xmlns:a16="http://schemas.microsoft.com/office/drawing/2014/main" id="{75C4495C-C606-6A79-EB3B-AC38F7F2F928}"/>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50;p77">
              <a:extLst>
                <a:ext uri="{FF2B5EF4-FFF2-40B4-BE49-F238E27FC236}">
                  <a16:creationId xmlns:a16="http://schemas.microsoft.com/office/drawing/2014/main" id="{26AF4FA1-BC43-CD84-E496-F95F643D18F2}"/>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51;p77">
              <a:extLst>
                <a:ext uri="{FF2B5EF4-FFF2-40B4-BE49-F238E27FC236}">
                  <a16:creationId xmlns:a16="http://schemas.microsoft.com/office/drawing/2014/main" id="{E0AD1F89-B30C-9798-47C5-A19F5D509A2E}"/>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52;p77">
              <a:extLst>
                <a:ext uri="{FF2B5EF4-FFF2-40B4-BE49-F238E27FC236}">
                  <a16:creationId xmlns:a16="http://schemas.microsoft.com/office/drawing/2014/main" id="{6DFB0B09-CBCD-A47B-BA84-C4B284F4181F}"/>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53;p77">
              <a:extLst>
                <a:ext uri="{FF2B5EF4-FFF2-40B4-BE49-F238E27FC236}">
                  <a16:creationId xmlns:a16="http://schemas.microsoft.com/office/drawing/2014/main" id="{E4E08BBD-1D00-E37F-D063-1FD8FB3F3689}"/>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54;p77">
              <a:extLst>
                <a:ext uri="{FF2B5EF4-FFF2-40B4-BE49-F238E27FC236}">
                  <a16:creationId xmlns:a16="http://schemas.microsoft.com/office/drawing/2014/main" id="{3E15CC4C-5135-1419-FA02-C0357D8B0141}"/>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55;p77">
              <a:extLst>
                <a:ext uri="{FF2B5EF4-FFF2-40B4-BE49-F238E27FC236}">
                  <a16:creationId xmlns:a16="http://schemas.microsoft.com/office/drawing/2014/main" id="{639E34BA-37B9-2E1E-BCE1-4BA767914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56;p77">
              <a:extLst>
                <a:ext uri="{FF2B5EF4-FFF2-40B4-BE49-F238E27FC236}">
                  <a16:creationId xmlns:a16="http://schemas.microsoft.com/office/drawing/2014/main" id="{8619E4E6-CB52-9D2B-9936-9431C80B46AD}"/>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57;p77">
              <a:extLst>
                <a:ext uri="{FF2B5EF4-FFF2-40B4-BE49-F238E27FC236}">
                  <a16:creationId xmlns:a16="http://schemas.microsoft.com/office/drawing/2014/main" id="{D4F7C4A0-1914-24F6-8702-40FB67F778AE}"/>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58;p77">
              <a:extLst>
                <a:ext uri="{FF2B5EF4-FFF2-40B4-BE49-F238E27FC236}">
                  <a16:creationId xmlns:a16="http://schemas.microsoft.com/office/drawing/2014/main" id="{2A0597E4-58B7-B12A-9568-3495F51790C7}"/>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59;p77">
              <a:extLst>
                <a:ext uri="{FF2B5EF4-FFF2-40B4-BE49-F238E27FC236}">
                  <a16:creationId xmlns:a16="http://schemas.microsoft.com/office/drawing/2014/main" id="{3FFD0637-0A30-78B8-F2AC-EE25E8A6B9A0}"/>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60;p77">
              <a:extLst>
                <a:ext uri="{FF2B5EF4-FFF2-40B4-BE49-F238E27FC236}">
                  <a16:creationId xmlns:a16="http://schemas.microsoft.com/office/drawing/2014/main" id="{C6C4F8F2-2E47-AB03-0AB6-9E26BE918BCE}"/>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61;p77">
              <a:extLst>
                <a:ext uri="{FF2B5EF4-FFF2-40B4-BE49-F238E27FC236}">
                  <a16:creationId xmlns:a16="http://schemas.microsoft.com/office/drawing/2014/main" id="{429DFDAC-839B-53C1-C25E-16862FB9C485}"/>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62;p77">
              <a:extLst>
                <a:ext uri="{FF2B5EF4-FFF2-40B4-BE49-F238E27FC236}">
                  <a16:creationId xmlns:a16="http://schemas.microsoft.com/office/drawing/2014/main" id="{B7A8B0AD-4BFE-4FDE-5A3D-2364A7647279}"/>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63;p77">
              <a:extLst>
                <a:ext uri="{FF2B5EF4-FFF2-40B4-BE49-F238E27FC236}">
                  <a16:creationId xmlns:a16="http://schemas.microsoft.com/office/drawing/2014/main" id="{A67604E9-7BFD-4A32-FE64-CC847CF84378}"/>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64;p77">
              <a:extLst>
                <a:ext uri="{FF2B5EF4-FFF2-40B4-BE49-F238E27FC236}">
                  <a16:creationId xmlns:a16="http://schemas.microsoft.com/office/drawing/2014/main" id="{15B86B6B-2C16-4D59-8882-BB5017E291B7}"/>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65;p77">
              <a:extLst>
                <a:ext uri="{FF2B5EF4-FFF2-40B4-BE49-F238E27FC236}">
                  <a16:creationId xmlns:a16="http://schemas.microsoft.com/office/drawing/2014/main" id="{FE504B93-9F13-519A-2657-49A23389B57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66;p77">
              <a:extLst>
                <a:ext uri="{FF2B5EF4-FFF2-40B4-BE49-F238E27FC236}">
                  <a16:creationId xmlns:a16="http://schemas.microsoft.com/office/drawing/2014/main" id="{90B40000-00B7-92FE-A061-22F43A8BCB41}"/>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67;p77">
              <a:extLst>
                <a:ext uri="{FF2B5EF4-FFF2-40B4-BE49-F238E27FC236}">
                  <a16:creationId xmlns:a16="http://schemas.microsoft.com/office/drawing/2014/main" id="{C10A1479-4ED0-295D-F2F9-AA6A8B504E5E}"/>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68;p77">
              <a:extLst>
                <a:ext uri="{FF2B5EF4-FFF2-40B4-BE49-F238E27FC236}">
                  <a16:creationId xmlns:a16="http://schemas.microsoft.com/office/drawing/2014/main" id="{F0BA8522-FB3C-756D-52C3-B8FF421548A7}"/>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69;p77">
              <a:extLst>
                <a:ext uri="{FF2B5EF4-FFF2-40B4-BE49-F238E27FC236}">
                  <a16:creationId xmlns:a16="http://schemas.microsoft.com/office/drawing/2014/main" id="{6C400658-4F7D-5D84-A4FE-3BF5B94A941A}"/>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70;p77">
              <a:extLst>
                <a:ext uri="{FF2B5EF4-FFF2-40B4-BE49-F238E27FC236}">
                  <a16:creationId xmlns:a16="http://schemas.microsoft.com/office/drawing/2014/main" id="{57CC23EB-F947-5FFC-A6AC-A7257D2627F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71;p77">
              <a:extLst>
                <a:ext uri="{FF2B5EF4-FFF2-40B4-BE49-F238E27FC236}">
                  <a16:creationId xmlns:a16="http://schemas.microsoft.com/office/drawing/2014/main" id="{BB8EB25F-02FE-36A6-BD6E-2ECD9291AF6B}"/>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72;p77">
              <a:extLst>
                <a:ext uri="{FF2B5EF4-FFF2-40B4-BE49-F238E27FC236}">
                  <a16:creationId xmlns:a16="http://schemas.microsoft.com/office/drawing/2014/main" id="{6BCA6BB3-8C9A-83DF-9D52-840D3C493980}"/>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73;p77">
              <a:extLst>
                <a:ext uri="{FF2B5EF4-FFF2-40B4-BE49-F238E27FC236}">
                  <a16:creationId xmlns:a16="http://schemas.microsoft.com/office/drawing/2014/main" id="{EB90C6CE-4AA1-4798-242D-4A0E875C8F7D}"/>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74;p77">
              <a:extLst>
                <a:ext uri="{FF2B5EF4-FFF2-40B4-BE49-F238E27FC236}">
                  <a16:creationId xmlns:a16="http://schemas.microsoft.com/office/drawing/2014/main" id="{20326D88-6F70-CB89-81FC-B72640806A25}"/>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75;p77">
              <a:extLst>
                <a:ext uri="{FF2B5EF4-FFF2-40B4-BE49-F238E27FC236}">
                  <a16:creationId xmlns:a16="http://schemas.microsoft.com/office/drawing/2014/main" id="{69CFE0B3-7877-2B0A-9474-8E978CB02316}"/>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76;p77">
              <a:extLst>
                <a:ext uri="{FF2B5EF4-FFF2-40B4-BE49-F238E27FC236}">
                  <a16:creationId xmlns:a16="http://schemas.microsoft.com/office/drawing/2014/main" id="{2BE0233F-AF8A-9022-39E9-AB3E375D1494}"/>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77;p77">
              <a:extLst>
                <a:ext uri="{FF2B5EF4-FFF2-40B4-BE49-F238E27FC236}">
                  <a16:creationId xmlns:a16="http://schemas.microsoft.com/office/drawing/2014/main" id="{FAF42374-C66F-58D2-44B8-EFD6FBAAE9D0}"/>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78;p77">
              <a:extLst>
                <a:ext uri="{FF2B5EF4-FFF2-40B4-BE49-F238E27FC236}">
                  <a16:creationId xmlns:a16="http://schemas.microsoft.com/office/drawing/2014/main" id="{AF1834C1-97FC-3088-B232-4A0D310B1355}"/>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79;p77">
              <a:extLst>
                <a:ext uri="{FF2B5EF4-FFF2-40B4-BE49-F238E27FC236}">
                  <a16:creationId xmlns:a16="http://schemas.microsoft.com/office/drawing/2014/main" id="{8F69DCED-9A88-5555-C419-757683251AF7}"/>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80;p77">
              <a:extLst>
                <a:ext uri="{FF2B5EF4-FFF2-40B4-BE49-F238E27FC236}">
                  <a16:creationId xmlns:a16="http://schemas.microsoft.com/office/drawing/2014/main" id="{4C8BA3F9-729D-A093-957A-78C78A7039F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81;p77">
              <a:extLst>
                <a:ext uri="{FF2B5EF4-FFF2-40B4-BE49-F238E27FC236}">
                  <a16:creationId xmlns:a16="http://schemas.microsoft.com/office/drawing/2014/main" id="{81C17EB9-1392-4382-13B7-F8207F4B6331}"/>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82;p77">
              <a:extLst>
                <a:ext uri="{FF2B5EF4-FFF2-40B4-BE49-F238E27FC236}">
                  <a16:creationId xmlns:a16="http://schemas.microsoft.com/office/drawing/2014/main" id="{91544B33-9394-4AEE-6FA0-BE81CB502C74}"/>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83;p77">
              <a:extLst>
                <a:ext uri="{FF2B5EF4-FFF2-40B4-BE49-F238E27FC236}">
                  <a16:creationId xmlns:a16="http://schemas.microsoft.com/office/drawing/2014/main" id="{A9D182B8-3E9A-6256-8CAF-8BC042112581}"/>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84;p77">
              <a:extLst>
                <a:ext uri="{FF2B5EF4-FFF2-40B4-BE49-F238E27FC236}">
                  <a16:creationId xmlns:a16="http://schemas.microsoft.com/office/drawing/2014/main" id="{D856B86E-0A7C-5D0F-4A37-139A1D55427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85;p77">
              <a:extLst>
                <a:ext uri="{FF2B5EF4-FFF2-40B4-BE49-F238E27FC236}">
                  <a16:creationId xmlns:a16="http://schemas.microsoft.com/office/drawing/2014/main" id="{74CDDFD2-6880-7F9D-6EAA-66213113D388}"/>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86;p77">
              <a:extLst>
                <a:ext uri="{FF2B5EF4-FFF2-40B4-BE49-F238E27FC236}">
                  <a16:creationId xmlns:a16="http://schemas.microsoft.com/office/drawing/2014/main" id="{64863189-B710-E9C6-5524-26F70FF4834A}"/>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87;p77">
              <a:extLst>
                <a:ext uri="{FF2B5EF4-FFF2-40B4-BE49-F238E27FC236}">
                  <a16:creationId xmlns:a16="http://schemas.microsoft.com/office/drawing/2014/main" id="{B13A0FE1-8B52-1DBA-B172-2E236605C392}"/>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88;p77">
              <a:extLst>
                <a:ext uri="{FF2B5EF4-FFF2-40B4-BE49-F238E27FC236}">
                  <a16:creationId xmlns:a16="http://schemas.microsoft.com/office/drawing/2014/main" id="{07D9424A-E552-38B2-FDA0-CEA0C9FD34F5}"/>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89;p77">
              <a:extLst>
                <a:ext uri="{FF2B5EF4-FFF2-40B4-BE49-F238E27FC236}">
                  <a16:creationId xmlns:a16="http://schemas.microsoft.com/office/drawing/2014/main" id="{B08A5D31-BE55-B408-3797-C84EE881BEC1}"/>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90;p77">
              <a:extLst>
                <a:ext uri="{FF2B5EF4-FFF2-40B4-BE49-F238E27FC236}">
                  <a16:creationId xmlns:a16="http://schemas.microsoft.com/office/drawing/2014/main" id="{DE3752BE-ABD1-E5CD-D56A-4C27E340725A}"/>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91;p77">
              <a:extLst>
                <a:ext uri="{FF2B5EF4-FFF2-40B4-BE49-F238E27FC236}">
                  <a16:creationId xmlns:a16="http://schemas.microsoft.com/office/drawing/2014/main" id="{F1BF443E-B12C-4227-D8F6-D7345B7B1564}"/>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92;p77">
              <a:extLst>
                <a:ext uri="{FF2B5EF4-FFF2-40B4-BE49-F238E27FC236}">
                  <a16:creationId xmlns:a16="http://schemas.microsoft.com/office/drawing/2014/main" id="{B21E0A90-7E97-BE81-76C8-E4CF05078F84}"/>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93;p77">
              <a:extLst>
                <a:ext uri="{FF2B5EF4-FFF2-40B4-BE49-F238E27FC236}">
                  <a16:creationId xmlns:a16="http://schemas.microsoft.com/office/drawing/2014/main" id="{EC28AD81-9EC4-1D56-2C17-A19BB967E33D}"/>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94;p77">
              <a:extLst>
                <a:ext uri="{FF2B5EF4-FFF2-40B4-BE49-F238E27FC236}">
                  <a16:creationId xmlns:a16="http://schemas.microsoft.com/office/drawing/2014/main" id="{08278221-6AD8-497B-E68F-3B100335AC54}"/>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95;p77">
              <a:extLst>
                <a:ext uri="{FF2B5EF4-FFF2-40B4-BE49-F238E27FC236}">
                  <a16:creationId xmlns:a16="http://schemas.microsoft.com/office/drawing/2014/main" id="{E598822E-B4E1-4CFA-D5B2-82ACC15603F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96;p77">
              <a:extLst>
                <a:ext uri="{FF2B5EF4-FFF2-40B4-BE49-F238E27FC236}">
                  <a16:creationId xmlns:a16="http://schemas.microsoft.com/office/drawing/2014/main" id="{F2380A62-45DD-88CE-D06C-D7B2C8EBF889}"/>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97;p77">
              <a:extLst>
                <a:ext uri="{FF2B5EF4-FFF2-40B4-BE49-F238E27FC236}">
                  <a16:creationId xmlns:a16="http://schemas.microsoft.com/office/drawing/2014/main" id="{255A35AE-542B-D0A0-3F75-E468CABF5FE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98;p77">
              <a:extLst>
                <a:ext uri="{FF2B5EF4-FFF2-40B4-BE49-F238E27FC236}">
                  <a16:creationId xmlns:a16="http://schemas.microsoft.com/office/drawing/2014/main" id="{A5146F8E-8145-C2DE-661D-5025F4EBDF60}"/>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99;p77">
              <a:extLst>
                <a:ext uri="{FF2B5EF4-FFF2-40B4-BE49-F238E27FC236}">
                  <a16:creationId xmlns:a16="http://schemas.microsoft.com/office/drawing/2014/main" id="{5AF447FD-BAC0-4BEF-2A34-E5CFDFD56DDD}"/>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00;p77">
              <a:extLst>
                <a:ext uri="{FF2B5EF4-FFF2-40B4-BE49-F238E27FC236}">
                  <a16:creationId xmlns:a16="http://schemas.microsoft.com/office/drawing/2014/main" id="{CB167000-E0AC-E02A-8FA8-CB6594643430}"/>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01;p77">
              <a:extLst>
                <a:ext uri="{FF2B5EF4-FFF2-40B4-BE49-F238E27FC236}">
                  <a16:creationId xmlns:a16="http://schemas.microsoft.com/office/drawing/2014/main" id="{3E514E51-AE5F-01C7-4DCE-0D4CE8483653}"/>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02;p77">
              <a:extLst>
                <a:ext uri="{FF2B5EF4-FFF2-40B4-BE49-F238E27FC236}">
                  <a16:creationId xmlns:a16="http://schemas.microsoft.com/office/drawing/2014/main" id="{19B2D72D-8927-B6DD-934C-02A1742D0D7A}"/>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03;p77">
              <a:extLst>
                <a:ext uri="{FF2B5EF4-FFF2-40B4-BE49-F238E27FC236}">
                  <a16:creationId xmlns:a16="http://schemas.microsoft.com/office/drawing/2014/main" id="{2AE8822C-9704-7137-F5A0-D88D438AE9C4}"/>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04;p77">
              <a:extLst>
                <a:ext uri="{FF2B5EF4-FFF2-40B4-BE49-F238E27FC236}">
                  <a16:creationId xmlns:a16="http://schemas.microsoft.com/office/drawing/2014/main" id="{DD21CC61-E3A6-C8BD-DD76-F6091293CC95}"/>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05;p77">
              <a:extLst>
                <a:ext uri="{FF2B5EF4-FFF2-40B4-BE49-F238E27FC236}">
                  <a16:creationId xmlns:a16="http://schemas.microsoft.com/office/drawing/2014/main" id="{ADB502FA-B4DF-8E2F-ACC9-956246F88BB8}"/>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06;p77">
              <a:extLst>
                <a:ext uri="{FF2B5EF4-FFF2-40B4-BE49-F238E27FC236}">
                  <a16:creationId xmlns:a16="http://schemas.microsoft.com/office/drawing/2014/main" id="{1A3827A2-0A67-9298-693B-B3D7A0C94521}"/>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07;p77">
              <a:extLst>
                <a:ext uri="{FF2B5EF4-FFF2-40B4-BE49-F238E27FC236}">
                  <a16:creationId xmlns:a16="http://schemas.microsoft.com/office/drawing/2014/main" id="{A5182E7E-DEB8-8AB8-4F66-8EED2B1EF093}"/>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08;p77">
              <a:extLst>
                <a:ext uri="{FF2B5EF4-FFF2-40B4-BE49-F238E27FC236}">
                  <a16:creationId xmlns:a16="http://schemas.microsoft.com/office/drawing/2014/main" id="{CF787FD6-2599-7719-AEA2-0EA22079AE27}"/>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09;p77">
              <a:extLst>
                <a:ext uri="{FF2B5EF4-FFF2-40B4-BE49-F238E27FC236}">
                  <a16:creationId xmlns:a16="http://schemas.microsoft.com/office/drawing/2014/main" id="{22480DF1-6DFC-9731-E151-80CFBD570A0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10;p77">
              <a:extLst>
                <a:ext uri="{FF2B5EF4-FFF2-40B4-BE49-F238E27FC236}">
                  <a16:creationId xmlns:a16="http://schemas.microsoft.com/office/drawing/2014/main" id="{EA2A98EA-A27C-B3CC-85D4-D8280610DA6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11;p77">
              <a:extLst>
                <a:ext uri="{FF2B5EF4-FFF2-40B4-BE49-F238E27FC236}">
                  <a16:creationId xmlns:a16="http://schemas.microsoft.com/office/drawing/2014/main" id="{E6C79980-1032-DDD5-6D30-37C820A5FC8F}"/>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12;p77">
              <a:extLst>
                <a:ext uri="{FF2B5EF4-FFF2-40B4-BE49-F238E27FC236}">
                  <a16:creationId xmlns:a16="http://schemas.microsoft.com/office/drawing/2014/main" id="{5D9319AD-0341-5050-6D15-B9D78D782C54}"/>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13;p77">
              <a:extLst>
                <a:ext uri="{FF2B5EF4-FFF2-40B4-BE49-F238E27FC236}">
                  <a16:creationId xmlns:a16="http://schemas.microsoft.com/office/drawing/2014/main" id="{A298FECD-3EA0-9D5F-D9D6-E0EAF60193DA}"/>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14;p77">
              <a:extLst>
                <a:ext uri="{FF2B5EF4-FFF2-40B4-BE49-F238E27FC236}">
                  <a16:creationId xmlns:a16="http://schemas.microsoft.com/office/drawing/2014/main" id="{77FEBBFF-907A-EB2C-4381-3517CBC96142}"/>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15;p77">
              <a:extLst>
                <a:ext uri="{FF2B5EF4-FFF2-40B4-BE49-F238E27FC236}">
                  <a16:creationId xmlns:a16="http://schemas.microsoft.com/office/drawing/2014/main" id="{6137C873-BDB8-EB9A-4032-1852CFFF5C6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16;p77">
              <a:extLst>
                <a:ext uri="{FF2B5EF4-FFF2-40B4-BE49-F238E27FC236}">
                  <a16:creationId xmlns:a16="http://schemas.microsoft.com/office/drawing/2014/main" id="{FB541A5C-7B1C-427D-AFEE-42CF1F0006FB}"/>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17;p77">
              <a:extLst>
                <a:ext uri="{FF2B5EF4-FFF2-40B4-BE49-F238E27FC236}">
                  <a16:creationId xmlns:a16="http://schemas.microsoft.com/office/drawing/2014/main" id="{7A32A56C-0DD8-B7DD-296F-CBE2B8A82BE0}"/>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18;p77">
              <a:extLst>
                <a:ext uri="{FF2B5EF4-FFF2-40B4-BE49-F238E27FC236}">
                  <a16:creationId xmlns:a16="http://schemas.microsoft.com/office/drawing/2014/main" id="{D946D0D3-3FA8-6CE3-717B-04517BED3CAA}"/>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19;p77">
              <a:extLst>
                <a:ext uri="{FF2B5EF4-FFF2-40B4-BE49-F238E27FC236}">
                  <a16:creationId xmlns:a16="http://schemas.microsoft.com/office/drawing/2014/main" id="{D6B9B1E5-C48F-7134-147D-439905F7E442}"/>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20;p77">
              <a:extLst>
                <a:ext uri="{FF2B5EF4-FFF2-40B4-BE49-F238E27FC236}">
                  <a16:creationId xmlns:a16="http://schemas.microsoft.com/office/drawing/2014/main" id="{6CBDE7DA-FAE6-EA23-F1EA-842733F7BE92}"/>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21;p77">
              <a:extLst>
                <a:ext uri="{FF2B5EF4-FFF2-40B4-BE49-F238E27FC236}">
                  <a16:creationId xmlns:a16="http://schemas.microsoft.com/office/drawing/2014/main" id="{F55F6391-0B30-251D-16DF-27E828D7FA20}"/>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22;p77">
              <a:extLst>
                <a:ext uri="{FF2B5EF4-FFF2-40B4-BE49-F238E27FC236}">
                  <a16:creationId xmlns:a16="http://schemas.microsoft.com/office/drawing/2014/main" id="{6AA51C13-973C-D302-A5B5-5D65E959A8F6}"/>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23;p77">
              <a:extLst>
                <a:ext uri="{FF2B5EF4-FFF2-40B4-BE49-F238E27FC236}">
                  <a16:creationId xmlns:a16="http://schemas.microsoft.com/office/drawing/2014/main" id="{417DDF38-2451-E9E0-A9E6-238E0E8BC8DB}"/>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24;p77">
              <a:extLst>
                <a:ext uri="{FF2B5EF4-FFF2-40B4-BE49-F238E27FC236}">
                  <a16:creationId xmlns:a16="http://schemas.microsoft.com/office/drawing/2014/main" id="{502EEBBC-B5B5-F1B2-9D34-8E825A992FF9}"/>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25;p77">
              <a:extLst>
                <a:ext uri="{FF2B5EF4-FFF2-40B4-BE49-F238E27FC236}">
                  <a16:creationId xmlns:a16="http://schemas.microsoft.com/office/drawing/2014/main" id="{DF8D7C8D-3EEF-D529-BC95-BDFA08516677}"/>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26;p77">
              <a:extLst>
                <a:ext uri="{FF2B5EF4-FFF2-40B4-BE49-F238E27FC236}">
                  <a16:creationId xmlns:a16="http://schemas.microsoft.com/office/drawing/2014/main" id="{77C7FDE3-760B-3B08-8577-86CA31F93134}"/>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27;p77">
              <a:extLst>
                <a:ext uri="{FF2B5EF4-FFF2-40B4-BE49-F238E27FC236}">
                  <a16:creationId xmlns:a16="http://schemas.microsoft.com/office/drawing/2014/main" id="{5407D019-ADA7-A9D6-2EAB-FA5352BB39EE}"/>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28;p77">
              <a:extLst>
                <a:ext uri="{FF2B5EF4-FFF2-40B4-BE49-F238E27FC236}">
                  <a16:creationId xmlns:a16="http://schemas.microsoft.com/office/drawing/2014/main" id="{EBA2527B-C85F-387A-AF50-3F7AD6FC185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29;p77">
              <a:extLst>
                <a:ext uri="{FF2B5EF4-FFF2-40B4-BE49-F238E27FC236}">
                  <a16:creationId xmlns:a16="http://schemas.microsoft.com/office/drawing/2014/main" id="{E30F838A-4432-B3CF-4CF5-8092B9AB54C5}"/>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30;p77">
              <a:extLst>
                <a:ext uri="{FF2B5EF4-FFF2-40B4-BE49-F238E27FC236}">
                  <a16:creationId xmlns:a16="http://schemas.microsoft.com/office/drawing/2014/main" id="{1305062C-135A-7882-83CD-AE769EB3AEE6}"/>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31;p77">
              <a:extLst>
                <a:ext uri="{FF2B5EF4-FFF2-40B4-BE49-F238E27FC236}">
                  <a16:creationId xmlns:a16="http://schemas.microsoft.com/office/drawing/2014/main" id="{A24F18B1-1B97-DFB2-0E82-5D2CD0C5AE02}"/>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32;p77">
              <a:extLst>
                <a:ext uri="{FF2B5EF4-FFF2-40B4-BE49-F238E27FC236}">
                  <a16:creationId xmlns:a16="http://schemas.microsoft.com/office/drawing/2014/main" id="{7AA5B2EC-A895-9701-CDFB-497DB2CC641A}"/>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33;p77">
              <a:extLst>
                <a:ext uri="{FF2B5EF4-FFF2-40B4-BE49-F238E27FC236}">
                  <a16:creationId xmlns:a16="http://schemas.microsoft.com/office/drawing/2014/main" id="{A002CADB-AE58-0E7C-838F-229379C034AB}"/>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34;p77">
              <a:extLst>
                <a:ext uri="{FF2B5EF4-FFF2-40B4-BE49-F238E27FC236}">
                  <a16:creationId xmlns:a16="http://schemas.microsoft.com/office/drawing/2014/main" id="{A8F8EF77-0F0B-C67F-27CE-07DA7D65013F}"/>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35;p77">
              <a:extLst>
                <a:ext uri="{FF2B5EF4-FFF2-40B4-BE49-F238E27FC236}">
                  <a16:creationId xmlns:a16="http://schemas.microsoft.com/office/drawing/2014/main" id="{560AEB33-F95F-A29E-EC86-C8AC9294D48F}"/>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36;p77">
              <a:extLst>
                <a:ext uri="{FF2B5EF4-FFF2-40B4-BE49-F238E27FC236}">
                  <a16:creationId xmlns:a16="http://schemas.microsoft.com/office/drawing/2014/main" id="{FA36B5F6-2FC5-FB69-2A7A-14A83F4C35E5}"/>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37;p77">
              <a:extLst>
                <a:ext uri="{FF2B5EF4-FFF2-40B4-BE49-F238E27FC236}">
                  <a16:creationId xmlns:a16="http://schemas.microsoft.com/office/drawing/2014/main" id="{1ADD7261-A788-39C5-54AC-A1D7810A97A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38;p77">
              <a:extLst>
                <a:ext uri="{FF2B5EF4-FFF2-40B4-BE49-F238E27FC236}">
                  <a16:creationId xmlns:a16="http://schemas.microsoft.com/office/drawing/2014/main" id="{93803885-A584-C119-0270-8214D0A78F26}"/>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39;p77">
              <a:extLst>
                <a:ext uri="{FF2B5EF4-FFF2-40B4-BE49-F238E27FC236}">
                  <a16:creationId xmlns:a16="http://schemas.microsoft.com/office/drawing/2014/main" id="{AABE808C-00A5-72E2-EEED-0BB81D42CCF3}"/>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40;p77">
              <a:extLst>
                <a:ext uri="{FF2B5EF4-FFF2-40B4-BE49-F238E27FC236}">
                  <a16:creationId xmlns:a16="http://schemas.microsoft.com/office/drawing/2014/main" id="{4D5E78E3-0D2D-8350-8A18-1CEA85F31018}"/>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41;p77">
              <a:extLst>
                <a:ext uri="{FF2B5EF4-FFF2-40B4-BE49-F238E27FC236}">
                  <a16:creationId xmlns:a16="http://schemas.microsoft.com/office/drawing/2014/main" id="{5D5F9E25-F8CB-97BD-E725-A9EC641B37B9}"/>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42;p77">
              <a:extLst>
                <a:ext uri="{FF2B5EF4-FFF2-40B4-BE49-F238E27FC236}">
                  <a16:creationId xmlns:a16="http://schemas.microsoft.com/office/drawing/2014/main" id="{D85EC0E9-5C48-4E67-592B-78E3DF8BC3E2}"/>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43;p77">
              <a:extLst>
                <a:ext uri="{FF2B5EF4-FFF2-40B4-BE49-F238E27FC236}">
                  <a16:creationId xmlns:a16="http://schemas.microsoft.com/office/drawing/2014/main" id="{CFF616CE-E366-21AD-7D19-EFD9535874B5}"/>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44;p77">
              <a:extLst>
                <a:ext uri="{FF2B5EF4-FFF2-40B4-BE49-F238E27FC236}">
                  <a16:creationId xmlns:a16="http://schemas.microsoft.com/office/drawing/2014/main" id="{07EE7AA5-D163-DF23-37F5-64FC0742DEFF}"/>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45;p77">
              <a:extLst>
                <a:ext uri="{FF2B5EF4-FFF2-40B4-BE49-F238E27FC236}">
                  <a16:creationId xmlns:a16="http://schemas.microsoft.com/office/drawing/2014/main" id="{094BE61E-9C5D-AB3D-E89A-611555956A0F}"/>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46;p77">
              <a:extLst>
                <a:ext uri="{FF2B5EF4-FFF2-40B4-BE49-F238E27FC236}">
                  <a16:creationId xmlns:a16="http://schemas.microsoft.com/office/drawing/2014/main" id="{BCBFE109-59E2-ED21-69C9-29365269ABAC}"/>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47;p77">
              <a:extLst>
                <a:ext uri="{FF2B5EF4-FFF2-40B4-BE49-F238E27FC236}">
                  <a16:creationId xmlns:a16="http://schemas.microsoft.com/office/drawing/2014/main" id="{A021F734-9F68-55FE-0EB8-9738AE845278}"/>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48;p77">
              <a:extLst>
                <a:ext uri="{FF2B5EF4-FFF2-40B4-BE49-F238E27FC236}">
                  <a16:creationId xmlns:a16="http://schemas.microsoft.com/office/drawing/2014/main" id="{5930F3C0-85EF-E12B-DA84-BF7E860001AE}"/>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49;p77">
              <a:extLst>
                <a:ext uri="{FF2B5EF4-FFF2-40B4-BE49-F238E27FC236}">
                  <a16:creationId xmlns:a16="http://schemas.microsoft.com/office/drawing/2014/main" id="{AB28E8BD-12ED-78F3-EACB-3E5B211EFFD4}"/>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50;p77">
              <a:extLst>
                <a:ext uri="{FF2B5EF4-FFF2-40B4-BE49-F238E27FC236}">
                  <a16:creationId xmlns:a16="http://schemas.microsoft.com/office/drawing/2014/main" id="{D32710ED-E039-6302-EF79-6A6E60DF8A0B}"/>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51;p77">
              <a:extLst>
                <a:ext uri="{FF2B5EF4-FFF2-40B4-BE49-F238E27FC236}">
                  <a16:creationId xmlns:a16="http://schemas.microsoft.com/office/drawing/2014/main" id="{930F71B7-C438-D015-5A8E-B4D441FEC6F7}"/>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52;p77">
              <a:extLst>
                <a:ext uri="{FF2B5EF4-FFF2-40B4-BE49-F238E27FC236}">
                  <a16:creationId xmlns:a16="http://schemas.microsoft.com/office/drawing/2014/main" id="{752CEAFB-30F2-FBE6-5EEF-E5507F25B56E}"/>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53;p77">
              <a:extLst>
                <a:ext uri="{FF2B5EF4-FFF2-40B4-BE49-F238E27FC236}">
                  <a16:creationId xmlns:a16="http://schemas.microsoft.com/office/drawing/2014/main" id="{D75F1212-A9FA-09BD-28E3-9DCE35FC2233}"/>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54;p77">
              <a:extLst>
                <a:ext uri="{FF2B5EF4-FFF2-40B4-BE49-F238E27FC236}">
                  <a16:creationId xmlns:a16="http://schemas.microsoft.com/office/drawing/2014/main" id="{5DFAEDE6-F198-A572-E7EE-C09A9246C6FF}"/>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55;p77">
              <a:extLst>
                <a:ext uri="{FF2B5EF4-FFF2-40B4-BE49-F238E27FC236}">
                  <a16:creationId xmlns:a16="http://schemas.microsoft.com/office/drawing/2014/main" id="{AC2FF576-E1CB-0E53-FE3F-FD776C17FAC1}"/>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56;p77">
              <a:extLst>
                <a:ext uri="{FF2B5EF4-FFF2-40B4-BE49-F238E27FC236}">
                  <a16:creationId xmlns:a16="http://schemas.microsoft.com/office/drawing/2014/main" id="{A2139F42-22D9-6E04-D41E-F15CA3DAEAD2}"/>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57;p77">
              <a:extLst>
                <a:ext uri="{FF2B5EF4-FFF2-40B4-BE49-F238E27FC236}">
                  <a16:creationId xmlns:a16="http://schemas.microsoft.com/office/drawing/2014/main" id="{EABC2FDC-43CF-011D-A0A5-183CD1EBA6DB}"/>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58;p77">
              <a:extLst>
                <a:ext uri="{FF2B5EF4-FFF2-40B4-BE49-F238E27FC236}">
                  <a16:creationId xmlns:a16="http://schemas.microsoft.com/office/drawing/2014/main" id="{FEC67A8F-7FF0-CA42-5C7E-84E883E11F34}"/>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59;p77">
              <a:extLst>
                <a:ext uri="{FF2B5EF4-FFF2-40B4-BE49-F238E27FC236}">
                  <a16:creationId xmlns:a16="http://schemas.microsoft.com/office/drawing/2014/main" id="{5C179FD4-E5B3-8A1E-B40A-3099D3797174}"/>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60;p77">
              <a:extLst>
                <a:ext uri="{FF2B5EF4-FFF2-40B4-BE49-F238E27FC236}">
                  <a16:creationId xmlns:a16="http://schemas.microsoft.com/office/drawing/2014/main" id="{344D89AD-4D45-1315-3493-7329B0B873AF}"/>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61;p77">
              <a:extLst>
                <a:ext uri="{FF2B5EF4-FFF2-40B4-BE49-F238E27FC236}">
                  <a16:creationId xmlns:a16="http://schemas.microsoft.com/office/drawing/2014/main" id="{E5853BE6-0E3A-FBA2-6ABF-7E0F8BEE2785}"/>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62;p77">
              <a:extLst>
                <a:ext uri="{FF2B5EF4-FFF2-40B4-BE49-F238E27FC236}">
                  <a16:creationId xmlns:a16="http://schemas.microsoft.com/office/drawing/2014/main" id="{57DF415E-7639-AE58-8B81-92C414BCFB6B}"/>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63;p77">
              <a:extLst>
                <a:ext uri="{FF2B5EF4-FFF2-40B4-BE49-F238E27FC236}">
                  <a16:creationId xmlns:a16="http://schemas.microsoft.com/office/drawing/2014/main" id="{62F6B7BD-9C89-96D2-9AA0-B010D78FF23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64;p77">
              <a:extLst>
                <a:ext uri="{FF2B5EF4-FFF2-40B4-BE49-F238E27FC236}">
                  <a16:creationId xmlns:a16="http://schemas.microsoft.com/office/drawing/2014/main" id="{7C318C37-CE4F-39E4-7377-72FFFE909F7B}"/>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65;p77">
              <a:extLst>
                <a:ext uri="{FF2B5EF4-FFF2-40B4-BE49-F238E27FC236}">
                  <a16:creationId xmlns:a16="http://schemas.microsoft.com/office/drawing/2014/main" id="{BD2812FB-3E86-5E3E-E1DC-05689E2C930D}"/>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66;p77">
              <a:extLst>
                <a:ext uri="{FF2B5EF4-FFF2-40B4-BE49-F238E27FC236}">
                  <a16:creationId xmlns:a16="http://schemas.microsoft.com/office/drawing/2014/main" id="{A83EB4B8-6DDD-E05C-832F-E5E725012CB5}"/>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67;p77">
              <a:extLst>
                <a:ext uri="{FF2B5EF4-FFF2-40B4-BE49-F238E27FC236}">
                  <a16:creationId xmlns:a16="http://schemas.microsoft.com/office/drawing/2014/main" id="{EFFE0C1F-7C47-1B75-1D8B-09E0D1B4737F}"/>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68;p77">
              <a:extLst>
                <a:ext uri="{FF2B5EF4-FFF2-40B4-BE49-F238E27FC236}">
                  <a16:creationId xmlns:a16="http://schemas.microsoft.com/office/drawing/2014/main" id="{A3CDCE78-511A-0733-14D9-76809AE452D0}"/>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69;p77">
              <a:extLst>
                <a:ext uri="{FF2B5EF4-FFF2-40B4-BE49-F238E27FC236}">
                  <a16:creationId xmlns:a16="http://schemas.microsoft.com/office/drawing/2014/main" id="{54338DBB-31D0-F2B2-2BE9-88BD305508C5}"/>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70;p77">
              <a:extLst>
                <a:ext uri="{FF2B5EF4-FFF2-40B4-BE49-F238E27FC236}">
                  <a16:creationId xmlns:a16="http://schemas.microsoft.com/office/drawing/2014/main" id="{8C45AC9A-7D1B-8B20-4C50-7C5DCB6ABC83}"/>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71;p77">
              <a:extLst>
                <a:ext uri="{FF2B5EF4-FFF2-40B4-BE49-F238E27FC236}">
                  <a16:creationId xmlns:a16="http://schemas.microsoft.com/office/drawing/2014/main" id="{3BD085BD-53AC-17B2-34D2-85EBBE072464}"/>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72;p77">
              <a:extLst>
                <a:ext uri="{FF2B5EF4-FFF2-40B4-BE49-F238E27FC236}">
                  <a16:creationId xmlns:a16="http://schemas.microsoft.com/office/drawing/2014/main" id="{2D0D9522-C566-CAD0-C15A-13823AED306C}"/>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73;p77">
              <a:extLst>
                <a:ext uri="{FF2B5EF4-FFF2-40B4-BE49-F238E27FC236}">
                  <a16:creationId xmlns:a16="http://schemas.microsoft.com/office/drawing/2014/main" id="{8F0DEFD5-EBC8-B37E-7132-05BA93BD6B2F}"/>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74;p77">
              <a:extLst>
                <a:ext uri="{FF2B5EF4-FFF2-40B4-BE49-F238E27FC236}">
                  <a16:creationId xmlns:a16="http://schemas.microsoft.com/office/drawing/2014/main" id="{C0487600-0C8E-4704-343A-3361EF78C757}"/>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75;p77">
              <a:extLst>
                <a:ext uri="{FF2B5EF4-FFF2-40B4-BE49-F238E27FC236}">
                  <a16:creationId xmlns:a16="http://schemas.microsoft.com/office/drawing/2014/main" id="{4F25FB73-F927-F275-04AF-E5DEB36769B1}"/>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76;p77">
              <a:extLst>
                <a:ext uri="{FF2B5EF4-FFF2-40B4-BE49-F238E27FC236}">
                  <a16:creationId xmlns:a16="http://schemas.microsoft.com/office/drawing/2014/main" id="{5906D0FA-9AD7-7D84-7973-99ED5D6239F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77;p77">
              <a:extLst>
                <a:ext uri="{FF2B5EF4-FFF2-40B4-BE49-F238E27FC236}">
                  <a16:creationId xmlns:a16="http://schemas.microsoft.com/office/drawing/2014/main" id="{4CC5CFEA-399B-7782-FAE8-C6AC910703CA}"/>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78;p77">
              <a:extLst>
                <a:ext uri="{FF2B5EF4-FFF2-40B4-BE49-F238E27FC236}">
                  <a16:creationId xmlns:a16="http://schemas.microsoft.com/office/drawing/2014/main" id="{43E7EB6B-40FA-3E61-0A93-B171D75CA4B3}"/>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79;p77">
              <a:extLst>
                <a:ext uri="{FF2B5EF4-FFF2-40B4-BE49-F238E27FC236}">
                  <a16:creationId xmlns:a16="http://schemas.microsoft.com/office/drawing/2014/main" id="{9A86562B-030E-1AE9-8CA0-0C91A8723772}"/>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80;p77">
              <a:extLst>
                <a:ext uri="{FF2B5EF4-FFF2-40B4-BE49-F238E27FC236}">
                  <a16:creationId xmlns:a16="http://schemas.microsoft.com/office/drawing/2014/main" id="{37080C66-6E06-E5AD-CD24-E0692D66E866}"/>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81;p77">
              <a:extLst>
                <a:ext uri="{FF2B5EF4-FFF2-40B4-BE49-F238E27FC236}">
                  <a16:creationId xmlns:a16="http://schemas.microsoft.com/office/drawing/2014/main" id="{F3202205-4B92-CE02-2A7D-D7E6A13D3ADA}"/>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82;p77">
              <a:extLst>
                <a:ext uri="{FF2B5EF4-FFF2-40B4-BE49-F238E27FC236}">
                  <a16:creationId xmlns:a16="http://schemas.microsoft.com/office/drawing/2014/main" id="{06D9DB47-AB5C-B3D1-231E-377153C22019}"/>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83;p77">
              <a:extLst>
                <a:ext uri="{FF2B5EF4-FFF2-40B4-BE49-F238E27FC236}">
                  <a16:creationId xmlns:a16="http://schemas.microsoft.com/office/drawing/2014/main" id="{6F60FE2D-6050-F078-019D-63B4D098D6DE}"/>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84;p77">
              <a:extLst>
                <a:ext uri="{FF2B5EF4-FFF2-40B4-BE49-F238E27FC236}">
                  <a16:creationId xmlns:a16="http://schemas.microsoft.com/office/drawing/2014/main" id="{F75F602C-0F32-2399-DB16-174BA3FD9518}"/>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85;p77">
              <a:extLst>
                <a:ext uri="{FF2B5EF4-FFF2-40B4-BE49-F238E27FC236}">
                  <a16:creationId xmlns:a16="http://schemas.microsoft.com/office/drawing/2014/main" id="{2B38A34A-F26F-3230-01DD-084C2C4E92C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86;p77">
              <a:extLst>
                <a:ext uri="{FF2B5EF4-FFF2-40B4-BE49-F238E27FC236}">
                  <a16:creationId xmlns:a16="http://schemas.microsoft.com/office/drawing/2014/main" id="{4D1B5C1E-C989-6A99-BE09-64E8E27C034A}"/>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87;p77">
              <a:extLst>
                <a:ext uri="{FF2B5EF4-FFF2-40B4-BE49-F238E27FC236}">
                  <a16:creationId xmlns:a16="http://schemas.microsoft.com/office/drawing/2014/main" id="{4B284913-5352-F2E9-9A6D-9B8435879B19}"/>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88;p77">
              <a:extLst>
                <a:ext uri="{FF2B5EF4-FFF2-40B4-BE49-F238E27FC236}">
                  <a16:creationId xmlns:a16="http://schemas.microsoft.com/office/drawing/2014/main" id="{6346CDC2-0628-6268-4CA1-3C47A3E5E93F}"/>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89;p77">
              <a:extLst>
                <a:ext uri="{FF2B5EF4-FFF2-40B4-BE49-F238E27FC236}">
                  <a16:creationId xmlns:a16="http://schemas.microsoft.com/office/drawing/2014/main" id="{1C66C9B2-AA2E-D73F-4D89-6171944367F3}"/>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90;p77">
              <a:extLst>
                <a:ext uri="{FF2B5EF4-FFF2-40B4-BE49-F238E27FC236}">
                  <a16:creationId xmlns:a16="http://schemas.microsoft.com/office/drawing/2014/main" id="{5B9CCF5D-7998-5B42-EBEA-B93B454DF2C8}"/>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91;p77">
              <a:extLst>
                <a:ext uri="{FF2B5EF4-FFF2-40B4-BE49-F238E27FC236}">
                  <a16:creationId xmlns:a16="http://schemas.microsoft.com/office/drawing/2014/main" id="{42DB6F38-720B-F394-48B9-A9CE44731656}"/>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92;p77">
              <a:extLst>
                <a:ext uri="{FF2B5EF4-FFF2-40B4-BE49-F238E27FC236}">
                  <a16:creationId xmlns:a16="http://schemas.microsoft.com/office/drawing/2014/main" id="{A0AA9B7E-0066-C8F1-FE2A-2364502F11A0}"/>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93;p77">
              <a:extLst>
                <a:ext uri="{FF2B5EF4-FFF2-40B4-BE49-F238E27FC236}">
                  <a16:creationId xmlns:a16="http://schemas.microsoft.com/office/drawing/2014/main" id="{029934FD-B188-8C4E-1FB4-405B88781B4E}"/>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94;p77">
              <a:extLst>
                <a:ext uri="{FF2B5EF4-FFF2-40B4-BE49-F238E27FC236}">
                  <a16:creationId xmlns:a16="http://schemas.microsoft.com/office/drawing/2014/main" id="{D13BF23B-BE58-0CDD-7E4D-7C4F2534342D}"/>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95;p77">
              <a:extLst>
                <a:ext uri="{FF2B5EF4-FFF2-40B4-BE49-F238E27FC236}">
                  <a16:creationId xmlns:a16="http://schemas.microsoft.com/office/drawing/2014/main" id="{376735A7-1276-D853-F003-D370CE56AD41}"/>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96;p77">
              <a:extLst>
                <a:ext uri="{FF2B5EF4-FFF2-40B4-BE49-F238E27FC236}">
                  <a16:creationId xmlns:a16="http://schemas.microsoft.com/office/drawing/2014/main" id="{EAFFE2E8-596B-93DA-3C80-62A09406ABE9}"/>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97;p77">
              <a:extLst>
                <a:ext uri="{FF2B5EF4-FFF2-40B4-BE49-F238E27FC236}">
                  <a16:creationId xmlns:a16="http://schemas.microsoft.com/office/drawing/2014/main" id="{B8D813CE-19FB-86CC-9A51-DEDE593C9315}"/>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98;p77">
              <a:extLst>
                <a:ext uri="{FF2B5EF4-FFF2-40B4-BE49-F238E27FC236}">
                  <a16:creationId xmlns:a16="http://schemas.microsoft.com/office/drawing/2014/main" id="{63EC65F4-0704-9BB4-C253-858988501F13}"/>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99;p77">
              <a:extLst>
                <a:ext uri="{FF2B5EF4-FFF2-40B4-BE49-F238E27FC236}">
                  <a16:creationId xmlns:a16="http://schemas.microsoft.com/office/drawing/2014/main" id="{FB9173A3-940B-0234-4D69-058977ACA290}"/>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00;p77">
              <a:extLst>
                <a:ext uri="{FF2B5EF4-FFF2-40B4-BE49-F238E27FC236}">
                  <a16:creationId xmlns:a16="http://schemas.microsoft.com/office/drawing/2014/main" id="{9D7DF546-241A-B513-8304-6A20972DBF03}"/>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01;p77">
              <a:extLst>
                <a:ext uri="{FF2B5EF4-FFF2-40B4-BE49-F238E27FC236}">
                  <a16:creationId xmlns:a16="http://schemas.microsoft.com/office/drawing/2014/main" id="{FA819B6F-07DB-4DEB-000D-52328006E3E7}"/>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02;p77">
              <a:extLst>
                <a:ext uri="{FF2B5EF4-FFF2-40B4-BE49-F238E27FC236}">
                  <a16:creationId xmlns:a16="http://schemas.microsoft.com/office/drawing/2014/main" id="{E2C6DBCC-71E8-13EE-96D8-EEA4AAF9A221}"/>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03;p77">
              <a:extLst>
                <a:ext uri="{FF2B5EF4-FFF2-40B4-BE49-F238E27FC236}">
                  <a16:creationId xmlns:a16="http://schemas.microsoft.com/office/drawing/2014/main" id="{052C7D53-BCF8-D500-A2DF-F0DFF56AFB9E}"/>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04;p77">
              <a:extLst>
                <a:ext uri="{FF2B5EF4-FFF2-40B4-BE49-F238E27FC236}">
                  <a16:creationId xmlns:a16="http://schemas.microsoft.com/office/drawing/2014/main" id="{996B922D-89A7-EC0E-81E8-8940637908B3}"/>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05;p77">
              <a:extLst>
                <a:ext uri="{FF2B5EF4-FFF2-40B4-BE49-F238E27FC236}">
                  <a16:creationId xmlns:a16="http://schemas.microsoft.com/office/drawing/2014/main" id="{2C8BBBFB-3464-5F7F-7F16-AA20090EFD4A}"/>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06;p77">
              <a:extLst>
                <a:ext uri="{FF2B5EF4-FFF2-40B4-BE49-F238E27FC236}">
                  <a16:creationId xmlns:a16="http://schemas.microsoft.com/office/drawing/2014/main" id="{6E181E80-8A61-D897-1EDA-8FF2E95403D9}"/>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07;p77">
              <a:extLst>
                <a:ext uri="{FF2B5EF4-FFF2-40B4-BE49-F238E27FC236}">
                  <a16:creationId xmlns:a16="http://schemas.microsoft.com/office/drawing/2014/main" id="{A030B4E2-2C00-83DB-26BF-CE61E6D6F3BC}"/>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08;p77">
              <a:extLst>
                <a:ext uri="{FF2B5EF4-FFF2-40B4-BE49-F238E27FC236}">
                  <a16:creationId xmlns:a16="http://schemas.microsoft.com/office/drawing/2014/main" id="{A3EB6DFB-FFAA-BDDB-4ACA-A091A1B87CF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09;p77">
              <a:extLst>
                <a:ext uri="{FF2B5EF4-FFF2-40B4-BE49-F238E27FC236}">
                  <a16:creationId xmlns:a16="http://schemas.microsoft.com/office/drawing/2014/main" id="{ED37BB52-E73D-E781-6539-A04816748A8A}"/>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10;p77">
              <a:extLst>
                <a:ext uri="{FF2B5EF4-FFF2-40B4-BE49-F238E27FC236}">
                  <a16:creationId xmlns:a16="http://schemas.microsoft.com/office/drawing/2014/main" id="{311B61BB-F1F6-5AF0-8EBC-AF3319F46079}"/>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11;p77">
              <a:extLst>
                <a:ext uri="{FF2B5EF4-FFF2-40B4-BE49-F238E27FC236}">
                  <a16:creationId xmlns:a16="http://schemas.microsoft.com/office/drawing/2014/main" id="{DFC25E81-F9B9-3DEC-700B-09ACE548269F}"/>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12;p77">
              <a:extLst>
                <a:ext uri="{FF2B5EF4-FFF2-40B4-BE49-F238E27FC236}">
                  <a16:creationId xmlns:a16="http://schemas.microsoft.com/office/drawing/2014/main" id="{A7C85345-EA39-3199-1413-90569A971E48}"/>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13;p77">
              <a:extLst>
                <a:ext uri="{FF2B5EF4-FFF2-40B4-BE49-F238E27FC236}">
                  <a16:creationId xmlns:a16="http://schemas.microsoft.com/office/drawing/2014/main" id="{E37E7C1C-FE78-0BD5-9F7D-7812E9260769}"/>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14;p77">
              <a:extLst>
                <a:ext uri="{FF2B5EF4-FFF2-40B4-BE49-F238E27FC236}">
                  <a16:creationId xmlns:a16="http://schemas.microsoft.com/office/drawing/2014/main" id="{318C2337-7D6C-0C6A-C838-31FB7B8C7023}"/>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15;p77">
              <a:extLst>
                <a:ext uri="{FF2B5EF4-FFF2-40B4-BE49-F238E27FC236}">
                  <a16:creationId xmlns:a16="http://schemas.microsoft.com/office/drawing/2014/main" id="{DB275BEE-0D10-44BA-93F8-66B410863261}"/>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16;p77">
              <a:extLst>
                <a:ext uri="{FF2B5EF4-FFF2-40B4-BE49-F238E27FC236}">
                  <a16:creationId xmlns:a16="http://schemas.microsoft.com/office/drawing/2014/main" id="{6F957417-7676-1312-D019-DE0D903977F5}"/>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17;p77">
              <a:extLst>
                <a:ext uri="{FF2B5EF4-FFF2-40B4-BE49-F238E27FC236}">
                  <a16:creationId xmlns:a16="http://schemas.microsoft.com/office/drawing/2014/main" id="{32B81C9F-4BDF-EEAB-04C2-78C09C7A071D}"/>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18;p77">
              <a:extLst>
                <a:ext uri="{FF2B5EF4-FFF2-40B4-BE49-F238E27FC236}">
                  <a16:creationId xmlns:a16="http://schemas.microsoft.com/office/drawing/2014/main" id="{E4BBD2C5-9367-0C6A-E037-B24B6D6FD15D}"/>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19;p77">
              <a:extLst>
                <a:ext uri="{FF2B5EF4-FFF2-40B4-BE49-F238E27FC236}">
                  <a16:creationId xmlns:a16="http://schemas.microsoft.com/office/drawing/2014/main" id="{F9F8D606-5EDD-D88E-08DE-7F274701A8D7}"/>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20;p77">
              <a:extLst>
                <a:ext uri="{FF2B5EF4-FFF2-40B4-BE49-F238E27FC236}">
                  <a16:creationId xmlns:a16="http://schemas.microsoft.com/office/drawing/2014/main" id="{32BAAD92-E3C5-9DFC-873A-D5F64B524E03}"/>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21;p77">
              <a:extLst>
                <a:ext uri="{FF2B5EF4-FFF2-40B4-BE49-F238E27FC236}">
                  <a16:creationId xmlns:a16="http://schemas.microsoft.com/office/drawing/2014/main" id="{2F53410A-ADB3-8836-1113-E546980D237F}"/>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22;p77">
              <a:extLst>
                <a:ext uri="{FF2B5EF4-FFF2-40B4-BE49-F238E27FC236}">
                  <a16:creationId xmlns:a16="http://schemas.microsoft.com/office/drawing/2014/main" id="{08CFA394-BFAA-D2B4-4FCB-EB25BEAC9FE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23;p77">
              <a:extLst>
                <a:ext uri="{FF2B5EF4-FFF2-40B4-BE49-F238E27FC236}">
                  <a16:creationId xmlns:a16="http://schemas.microsoft.com/office/drawing/2014/main" id="{DA2B5094-DD3D-3839-1CEA-F82FE18F41E5}"/>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24;p77">
              <a:extLst>
                <a:ext uri="{FF2B5EF4-FFF2-40B4-BE49-F238E27FC236}">
                  <a16:creationId xmlns:a16="http://schemas.microsoft.com/office/drawing/2014/main" id="{F10DFBC7-AA3D-87AF-EF07-AEF99678F23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25;p77">
              <a:extLst>
                <a:ext uri="{FF2B5EF4-FFF2-40B4-BE49-F238E27FC236}">
                  <a16:creationId xmlns:a16="http://schemas.microsoft.com/office/drawing/2014/main" id="{4BBBE6F2-90B0-61B1-9207-AD4D0B787824}"/>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26;p77">
              <a:extLst>
                <a:ext uri="{FF2B5EF4-FFF2-40B4-BE49-F238E27FC236}">
                  <a16:creationId xmlns:a16="http://schemas.microsoft.com/office/drawing/2014/main" id="{D10B817E-46A5-3980-98E0-47897F8EDC6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27;p77">
              <a:extLst>
                <a:ext uri="{FF2B5EF4-FFF2-40B4-BE49-F238E27FC236}">
                  <a16:creationId xmlns:a16="http://schemas.microsoft.com/office/drawing/2014/main" id="{8DA0E5C8-1FB3-F7BA-EFFA-D56A4F11ED26}"/>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28;p77">
              <a:extLst>
                <a:ext uri="{FF2B5EF4-FFF2-40B4-BE49-F238E27FC236}">
                  <a16:creationId xmlns:a16="http://schemas.microsoft.com/office/drawing/2014/main" id="{D51935BE-A9F0-E164-C62B-87FFBAEF53C5}"/>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29;p77">
              <a:extLst>
                <a:ext uri="{FF2B5EF4-FFF2-40B4-BE49-F238E27FC236}">
                  <a16:creationId xmlns:a16="http://schemas.microsoft.com/office/drawing/2014/main" id="{B21F7FC9-EC4C-B1BC-8AE9-6A8BB0EC589D}"/>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30;p77">
              <a:extLst>
                <a:ext uri="{FF2B5EF4-FFF2-40B4-BE49-F238E27FC236}">
                  <a16:creationId xmlns:a16="http://schemas.microsoft.com/office/drawing/2014/main" id="{DC508C70-CF7A-F780-24A9-1099E07693F7}"/>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31;p77">
              <a:extLst>
                <a:ext uri="{FF2B5EF4-FFF2-40B4-BE49-F238E27FC236}">
                  <a16:creationId xmlns:a16="http://schemas.microsoft.com/office/drawing/2014/main" id="{C4EF523D-DAAF-1207-46C9-FB42861546CE}"/>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32;p77">
              <a:extLst>
                <a:ext uri="{FF2B5EF4-FFF2-40B4-BE49-F238E27FC236}">
                  <a16:creationId xmlns:a16="http://schemas.microsoft.com/office/drawing/2014/main" id="{DF7C12CD-C586-F356-57A6-D8373EB62906}"/>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33;p77">
              <a:extLst>
                <a:ext uri="{FF2B5EF4-FFF2-40B4-BE49-F238E27FC236}">
                  <a16:creationId xmlns:a16="http://schemas.microsoft.com/office/drawing/2014/main" id="{C67D637F-42FF-9FC3-078C-0F8CAB62A681}"/>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34;p77">
              <a:extLst>
                <a:ext uri="{FF2B5EF4-FFF2-40B4-BE49-F238E27FC236}">
                  <a16:creationId xmlns:a16="http://schemas.microsoft.com/office/drawing/2014/main" id="{14B205B7-9CFF-8197-78FF-4B137A944101}"/>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35;p77">
              <a:extLst>
                <a:ext uri="{FF2B5EF4-FFF2-40B4-BE49-F238E27FC236}">
                  <a16:creationId xmlns:a16="http://schemas.microsoft.com/office/drawing/2014/main" id="{16532911-27C6-E0FA-B90A-EC005C442FDB}"/>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36;p77">
              <a:extLst>
                <a:ext uri="{FF2B5EF4-FFF2-40B4-BE49-F238E27FC236}">
                  <a16:creationId xmlns:a16="http://schemas.microsoft.com/office/drawing/2014/main" id="{A35E9789-DED1-AE04-2414-8A167D987228}"/>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37;p77">
              <a:extLst>
                <a:ext uri="{FF2B5EF4-FFF2-40B4-BE49-F238E27FC236}">
                  <a16:creationId xmlns:a16="http://schemas.microsoft.com/office/drawing/2014/main" id="{EED4B71E-C777-880F-1412-5C1AC339CFC4}"/>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38;p77">
              <a:extLst>
                <a:ext uri="{FF2B5EF4-FFF2-40B4-BE49-F238E27FC236}">
                  <a16:creationId xmlns:a16="http://schemas.microsoft.com/office/drawing/2014/main" id="{A1230CBB-4DC0-A872-614E-570C08ADF96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39;p77">
              <a:extLst>
                <a:ext uri="{FF2B5EF4-FFF2-40B4-BE49-F238E27FC236}">
                  <a16:creationId xmlns:a16="http://schemas.microsoft.com/office/drawing/2014/main" id="{6628EC69-C605-2F13-AFF2-8D289A00E29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40;p77">
              <a:extLst>
                <a:ext uri="{FF2B5EF4-FFF2-40B4-BE49-F238E27FC236}">
                  <a16:creationId xmlns:a16="http://schemas.microsoft.com/office/drawing/2014/main" id="{9B81F19D-B08F-263F-4C79-D9B052F06D9F}"/>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41;p77">
              <a:extLst>
                <a:ext uri="{FF2B5EF4-FFF2-40B4-BE49-F238E27FC236}">
                  <a16:creationId xmlns:a16="http://schemas.microsoft.com/office/drawing/2014/main" id="{EF1A6B69-C272-2065-8A54-B16D395B80CC}"/>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42;p77">
              <a:extLst>
                <a:ext uri="{FF2B5EF4-FFF2-40B4-BE49-F238E27FC236}">
                  <a16:creationId xmlns:a16="http://schemas.microsoft.com/office/drawing/2014/main" id="{09F43A64-91C5-B5F2-4A40-10EA66FE572A}"/>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43;p77">
              <a:extLst>
                <a:ext uri="{FF2B5EF4-FFF2-40B4-BE49-F238E27FC236}">
                  <a16:creationId xmlns:a16="http://schemas.microsoft.com/office/drawing/2014/main" id="{2CF012AF-2A4D-737C-911B-55F5A0D751C7}"/>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44;p77">
              <a:extLst>
                <a:ext uri="{FF2B5EF4-FFF2-40B4-BE49-F238E27FC236}">
                  <a16:creationId xmlns:a16="http://schemas.microsoft.com/office/drawing/2014/main" id="{F93F2759-5E51-6027-88AB-2D59F3DD6B65}"/>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45;p77">
              <a:extLst>
                <a:ext uri="{FF2B5EF4-FFF2-40B4-BE49-F238E27FC236}">
                  <a16:creationId xmlns:a16="http://schemas.microsoft.com/office/drawing/2014/main" id="{87D9FB5D-DB35-B8DE-5630-1CFBBD62C693}"/>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46;p77">
              <a:extLst>
                <a:ext uri="{FF2B5EF4-FFF2-40B4-BE49-F238E27FC236}">
                  <a16:creationId xmlns:a16="http://schemas.microsoft.com/office/drawing/2014/main" id="{7BF0D1F4-89CC-D2E0-BDA9-35894B1D2488}"/>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47;p77">
              <a:extLst>
                <a:ext uri="{FF2B5EF4-FFF2-40B4-BE49-F238E27FC236}">
                  <a16:creationId xmlns:a16="http://schemas.microsoft.com/office/drawing/2014/main" id="{61B9361D-B99C-7E0C-D11D-1779792A2BE8}"/>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48;p77">
              <a:extLst>
                <a:ext uri="{FF2B5EF4-FFF2-40B4-BE49-F238E27FC236}">
                  <a16:creationId xmlns:a16="http://schemas.microsoft.com/office/drawing/2014/main" id="{BEBA32C2-BCD3-4665-CBEC-38D2A1E075F7}"/>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49;p77">
              <a:extLst>
                <a:ext uri="{FF2B5EF4-FFF2-40B4-BE49-F238E27FC236}">
                  <a16:creationId xmlns:a16="http://schemas.microsoft.com/office/drawing/2014/main" id="{33625D85-37CA-3A7F-65EE-57233B4D0191}"/>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50;p77">
              <a:extLst>
                <a:ext uri="{FF2B5EF4-FFF2-40B4-BE49-F238E27FC236}">
                  <a16:creationId xmlns:a16="http://schemas.microsoft.com/office/drawing/2014/main" id="{EEACF401-0C5C-A5DC-AE4D-6FD2134607E0}"/>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51;p77">
              <a:extLst>
                <a:ext uri="{FF2B5EF4-FFF2-40B4-BE49-F238E27FC236}">
                  <a16:creationId xmlns:a16="http://schemas.microsoft.com/office/drawing/2014/main" id="{8602927D-C965-C545-8D8C-BCC0DD6BC298}"/>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52;p77">
              <a:extLst>
                <a:ext uri="{FF2B5EF4-FFF2-40B4-BE49-F238E27FC236}">
                  <a16:creationId xmlns:a16="http://schemas.microsoft.com/office/drawing/2014/main" id="{DDD17DD6-B9DD-12E2-5597-8C34CA801E1E}"/>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53;p77">
              <a:extLst>
                <a:ext uri="{FF2B5EF4-FFF2-40B4-BE49-F238E27FC236}">
                  <a16:creationId xmlns:a16="http://schemas.microsoft.com/office/drawing/2014/main" id="{E0F349A5-3614-BA91-C317-C35EEA95EA25}"/>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54;p77">
              <a:extLst>
                <a:ext uri="{FF2B5EF4-FFF2-40B4-BE49-F238E27FC236}">
                  <a16:creationId xmlns:a16="http://schemas.microsoft.com/office/drawing/2014/main" id="{B9603B50-657F-3824-6E04-98D62B9EFC6E}"/>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55;p77">
              <a:extLst>
                <a:ext uri="{FF2B5EF4-FFF2-40B4-BE49-F238E27FC236}">
                  <a16:creationId xmlns:a16="http://schemas.microsoft.com/office/drawing/2014/main" id="{EEED1C81-28E1-2AFE-CAB0-BD86A3257D46}"/>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56;p77">
              <a:extLst>
                <a:ext uri="{FF2B5EF4-FFF2-40B4-BE49-F238E27FC236}">
                  <a16:creationId xmlns:a16="http://schemas.microsoft.com/office/drawing/2014/main" id="{D563AC91-8ED7-8056-8262-F394D2350907}"/>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57;p77">
              <a:extLst>
                <a:ext uri="{FF2B5EF4-FFF2-40B4-BE49-F238E27FC236}">
                  <a16:creationId xmlns:a16="http://schemas.microsoft.com/office/drawing/2014/main" id="{FABADE80-4E84-A339-2794-B5C41D42DCF4}"/>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58;p77">
              <a:extLst>
                <a:ext uri="{FF2B5EF4-FFF2-40B4-BE49-F238E27FC236}">
                  <a16:creationId xmlns:a16="http://schemas.microsoft.com/office/drawing/2014/main" id="{0CBB8A82-242C-0D7B-8370-2AD72CB20EA5}"/>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59;p77">
              <a:extLst>
                <a:ext uri="{FF2B5EF4-FFF2-40B4-BE49-F238E27FC236}">
                  <a16:creationId xmlns:a16="http://schemas.microsoft.com/office/drawing/2014/main" id="{81525AE3-88F4-8604-50F9-D55F0A5EB266}"/>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60;p77">
              <a:extLst>
                <a:ext uri="{FF2B5EF4-FFF2-40B4-BE49-F238E27FC236}">
                  <a16:creationId xmlns:a16="http://schemas.microsoft.com/office/drawing/2014/main" id="{53A76F76-C7E9-8C61-8B28-6012E0448570}"/>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61;p77">
              <a:extLst>
                <a:ext uri="{FF2B5EF4-FFF2-40B4-BE49-F238E27FC236}">
                  <a16:creationId xmlns:a16="http://schemas.microsoft.com/office/drawing/2014/main" id="{26BCC057-B09E-CD37-7E6E-95CF9C418FB2}"/>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62;p77">
              <a:extLst>
                <a:ext uri="{FF2B5EF4-FFF2-40B4-BE49-F238E27FC236}">
                  <a16:creationId xmlns:a16="http://schemas.microsoft.com/office/drawing/2014/main" id="{1282188A-C48F-7350-2724-CAA29FF15256}"/>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63;p77">
              <a:extLst>
                <a:ext uri="{FF2B5EF4-FFF2-40B4-BE49-F238E27FC236}">
                  <a16:creationId xmlns:a16="http://schemas.microsoft.com/office/drawing/2014/main" id="{AC4BE0AC-D48B-6160-4CD4-63831A869D8C}"/>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64;p77">
              <a:extLst>
                <a:ext uri="{FF2B5EF4-FFF2-40B4-BE49-F238E27FC236}">
                  <a16:creationId xmlns:a16="http://schemas.microsoft.com/office/drawing/2014/main" id="{4A3F824F-2549-1716-E045-D3BFD7554BF2}"/>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65;p77">
              <a:extLst>
                <a:ext uri="{FF2B5EF4-FFF2-40B4-BE49-F238E27FC236}">
                  <a16:creationId xmlns:a16="http://schemas.microsoft.com/office/drawing/2014/main" id="{79C8B1B9-AFA8-9099-C0CC-BC69CF2A2D8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66;p77">
              <a:extLst>
                <a:ext uri="{FF2B5EF4-FFF2-40B4-BE49-F238E27FC236}">
                  <a16:creationId xmlns:a16="http://schemas.microsoft.com/office/drawing/2014/main" id="{7AAACD0B-49A7-E18F-DFF4-E22379BE2F4E}"/>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67;p77">
              <a:extLst>
                <a:ext uri="{FF2B5EF4-FFF2-40B4-BE49-F238E27FC236}">
                  <a16:creationId xmlns:a16="http://schemas.microsoft.com/office/drawing/2014/main" id="{99174907-25B1-92B6-78AA-323BC878624A}"/>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68;p77">
              <a:extLst>
                <a:ext uri="{FF2B5EF4-FFF2-40B4-BE49-F238E27FC236}">
                  <a16:creationId xmlns:a16="http://schemas.microsoft.com/office/drawing/2014/main" id="{5469E678-6C56-B8B5-E806-DA2E8ECE24CA}"/>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69;p77">
              <a:extLst>
                <a:ext uri="{FF2B5EF4-FFF2-40B4-BE49-F238E27FC236}">
                  <a16:creationId xmlns:a16="http://schemas.microsoft.com/office/drawing/2014/main" id="{95DDB1D2-916A-9944-F1D2-4DDBC9FB600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70;p77">
              <a:extLst>
                <a:ext uri="{FF2B5EF4-FFF2-40B4-BE49-F238E27FC236}">
                  <a16:creationId xmlns:a16="http://schemas.microsoft.com/office/drawing/2014/main" id="{0FFC3824-917D-1064-A08A-08705C094990}"/>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71;p77">
              <a:extLst>
                <a:ext uri="{FF2B5EF4-FFF2-40B4-BE49-F238E27FC236}">
                  <a16:creationId xmlns:a16="http://schemas.microsoft.com/office/drawing/2014/main" id="{0F067E95-49C7-E64D-67F7-B5503DF4BA30}"/>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72;p77">
              <a:extLst>
                <a:ext uri="{FF2B5EF4-FFF2-40B4-BE49-F238E27FC236}">
                  <a16:creationId xmlns:a16="http://schemas.microsoft.com/office/drawing/2014/main" id="{7F5153B8-3B51-5471-ABF3-5ADC5E4F14FC}"/>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73;p77">
              <a:extLst>
                <a:ext uri="{FF2B5EF4-FFF2-40B4-BE49-F238E27FC236}">
                  <a16:creationId xmlns:a16="http://schemas.microsoft.com/office/drawing/2014/main" id="{DDD5926B-6654-0789-EC3F-937F25565483}"/>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74;p77">
              <a:extLst>
                <a:ext uri="{FF2B5EF4-FFF2-40B4-BE49-F238E27FC236}">
                  <a16:creationId xmlns:a16="http://schemas.microsoft.com/office/drawing/2014/main" id="{37BEB086-EA2E-3A34-950C-FB511ED1E0BA}"/>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75;p77">
              <a:extLst>
                <a:ext uri="{FF2B5EF4-FFF2-40B4-BE49-F238E27FC236}">
                  <a16:creationId xmlns:a16="http://schemas.microsoft.com/office/drawing/2014/main" id="{2E778199-DEB2-5179-E056-40DDFE798BD2}"/>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76;p77">
              <a:extLst>
                <a:ext uri="{FF2B5EF4-FFF2-40B4-BE49-F238E27FC236}">
                  <a16:creationId xmlns:a16="http://schemas.microsoft.com/office/drawing/2014/main" id="{0CAA73FA-BFE5-2D73-530E-A548A9D1AD63}"/>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77;p77">
              <a:extLst>
                <a:ext uri="{FF2B5EF4-FFF2-40B4-BE49-F238E27FC236}">
                  <a16:creationId xmlns:a16="http://schemas.microsoft.com/office/drawing/2014/main" id="{7ACA3E9F-C657-EA70-A751-CE1E5B21F5A0}"/>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78;p77">
              <a:extLst>
                <a:ext uri="{FF2B5EF4-FFF2-40B4-BE49-F238E27FC236}">
                  <a16:creationId xmlns:a16="http://schemas.microsoft.com/office/drawing/2014/main" id="{19D7A279-1706-861D-F132-18E45D2F3432}"/>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79;p77">
              <a:extLst>
                <a:ext uri="{FF2B5EF4-FFF2-40B4-BE49-F238E27FC236}">
                  <a16:creationId xmlns:a16="http://schemas.microsoft.com/office/drawing/2014/main" id="{32F83B4A-2638-C122-7138-465D8F8FDCFC}"/>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80;p77">
              <a:extLst>
                <a:ext uri="{FF2B5EF4-FFF2-40B4-BE49-F238E27FC236}">
                  <a16:creationId xmlns:a16="http://schemas.microsoft.com/office/drawing/2014/main" id="{868DA93B-AAE9-003C-D278-FFAEBFCED1DC}"/>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81;p77">
              <a:extLst>
                <a:ext uri="{FF2B5EF4-FFF2-40B4-BE49-F238E27FC236}">
                  <a16:creationId xmlns:a16="http://schemas.microsoft.com/office/drawing/2014/main" id="{4C283D2B-86A6-516A-154E-CD34EBAB248B}"/>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82;p77">
              <a:extLst>
                <a:ext uri="{FF2B5EF4-FFF2-40B4-BE49-F238E27FC236}">
                  <a16:creationId xmlns:a16="http://schemas.microsoft.com/office/drawing/2014/main" id="{EBCB609E-DBD2-375F-CC1E-477E8EED9362}"/>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83;p77">
              <a:extLst>
                <a:ext uri="{FF2B5EF4-FFF2-40B4-BE49-F238E27FC236}">
                  <a16:creationId xmlns:a16="http://schemas.microsoft.com/office/drawing/2014/main" id="{C45C83F7-4E07-98DE-F1E4-1467C99E2343}"/>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84;p77">
              <a:extLst>
                <a:ext uri="{FF2B5EF4-FFF2-40B4-BE49-F238E27FC236}">
                  <a16:creationId xmlns:a16="http://schemas.microsoft.com/office/drawing/2014/main" id="{ED7D45AC-B581-A982-C508-76FCBE50001F}"/>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85;p77">
              <a:extLst>
                <a:ext uri="{FF2B5EF4-FFF2-40B4-BE49-F238E27FC236}">
                  <a16:creationId xmlns:a16="http://schemas.microsoft.com/office/drawing/2014/main" id="{054A0922-0C5E-3CAC-E484-686EB34B494B}"/>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86;p77">
              <a:extLst>
                <a:ext uri="{FF2B5EF4-FFF2-40B4-BE49-F238E27FC236}">
                  <a16:creationId xmlns:a16="http://schemas.microsoft.com/office/drawing/2014/main" id="{3F18F3A8-BCE5-353A-5D72-521449BBB581}"/>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87;p77">
              <a:extLst>
                <a:ext uri="{FF2B5EF4-FFF2-40B4-BE49-F238E27FC236}">
                  <a16:creationId xmlns:a16="http://schemas.microsoft.com/office/drawing/2014/main" id="{D96915EA-C5EC-D1EB-44D7-3DB65A5E71CB}"/>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88;p77">
              <a:extLst>
                <a:ext uri="{FF2B5EF4-FFF2-40B4-BE49-F238E27FC236}">
                  <a16:creationId xmlns:a16="http://schemas.microsoft.com/office/drawing/2014/main" id="{ECB0D70E-0A04-38A8-28A4-388845826B4C}"/>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89;p77">
              <a:extLst>
                <a:ext uri="{FF2B5EF4-FFF2-40B4-BE49-F238E27FC236}">
                  <a16:creationId xmlns:a16="http://schemas.microsoft.com/office/drawing/2014/main" id="{35D0B04E-B1AD-10E4-09E7-A30903ADEB20}"/>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90;p77">
              <a:extLst>
                <a:ext uri="{FF2B5EF4-FFF2-40B4-BE49-F238E27FC236}">
                  <a16:creationId xmlns:a16="http://schemas.microsoft.com/office/drawing/2014/main" id="{797775E2-A231-B77B-EFB1-FA2369A8082E}"/>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91;p77">
              <a:extLst>
                <a:ext uri="{FF2B5EF4-FFF2-40B4-BE49-F238E27FC236}">
                  <a16:creationId xmlns:a16="http://schemas.microsoft.com/office/drawing/2014/main" id="{6DEF5C51-A48A-DD52-2C42-587A0083D85A}"/>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92;p77">
              <a:extLst>
                <a:ext uri="{FF2B5EF4-FFF2-40B4-BE49-F238E27FC236}">
                  <a16:creationId xmlns:a16="http://schemas.microsoft.com/office/drawing/2014/main" id="{5B74A316-902B-2EC9-634C-1BA18A47D0B3}"/>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93;p77">
              <a:extLst>
                <a:ext uri="{FF2B5EF4-FFF2-40B4-BE49-F238E27FC236}">
                  <a16:creationId xmlns:a16="http://schemas.microsoft.com/office/drawing/2014/main" id="{8D9E5CE2-1AF9-301C-854A-F844EDB23902}"/>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94;p77">
              <a:extLst>
                <a:ext uri="{FF2B5EF4-FFF2-40B4-BE49-F238E27FC236}">
                  <a16:creationId xmlns:a16="http://schemas.microsoft.com/office/drawing/2014/main" id="{D57AB20C-C7C6-D6BA-ECDA-6336DBA1C283}"/>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95;p77">
              <a:extLst>
                <a:ext uri="{FF2B5EF4-FFF2-40B4-BE49-F238E27FC236}">
                  <a16:creationId xmlns:a16="http://schemas.microsoft.com/office/drawing/2014/main" id="{2B8E4367-1901-4495-B51D-E72BF17F238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96;p77">
              <a:extLst>
                <a:ext uri="{FF2B5EF4-FFF2-40B4-BE49-F238E27FC236}">
                  <a16:creationId xmlns:a16="http://schemas.microsoft.com/office/drawing/2014/main" id="{9AEF9BEC-1B3F-8A1B-9B9C-1ECF082D821C}"/>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97;p77">
              <a:extLst>
                <a:ext uri="{FF2B5EF4-FFF2-40B4-BE49-F238E27FC236}">
                  <a16:creationId xmlns:a16="http://schemas.microsoft.com/office/drawing/2014/main" id="{69302D86-DF95-3F7C-FD19-66550352A133}"/>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98;p77">
              <a:extLst>
                <a:ext uri="{FF2B5EF4-FFF2-40B4-BE49-F238E27FC236}">
                  <a16:creationId xmlns:a16="http://schemas.microsoft.com/office/drawing/2014/main" id="{1F41E8DB-2E39-479C-354C-05D3A12714D8}"/>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99;p77">
              <a:extLst>
                <a:ext uri="{FF2B5EF4-FFF2-40B4-BE49-F238E27FC236}">
                  <a16:creationId xmlns:a16="http://schemas.microsoft.com/office/drawing/2014/main" id="{5DDC5F1C-FB66-2AA7-1317-C8B9B53D3FEA}"/>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700;p77">
              <a:extLst>
                <a:ext uri="{FF2B5EF4-FFF2-40B4-BE49-F238E27FC236}">
                  <a16:creationId xmlns:a16="http://schemas.microsoft.com/office/drawing/2014/main" id="{A3A706A9-FC81-50DD-D1B2-AD28856A1083}"/>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701;p77">
              <a:extLst>
                <a:ext uri="{FF2B5EF4-FFF2-40B4-BE49-F238E27FC236}">
                  <a16:creationId xmlns:a16="http://schemas.microsoft.com/office/drawing/2014/main" id="{A3CE328F-B133-D2C5-B589-BF6D70E6226A}"/>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702;p77">
              <a:extLst>
                <a:ext uri="{FF2B5EF4-FFF2-40B4-BE49-F238E27FC236}">
                  <a16:creationId xmlns:a16="http://schemas.microsoft.com/office/drawing/2014/main" id="{C1145B94-4D77-E2CE-6CE1-8E80D19B1FE5}"/>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703;p77">
              <a:extLst>
                <a:ext uri="{FF2B5EF4-FFF2-40B4-BE49-F238E27FC236}">
                  <a16:creationId xmlns:a16="http://schemas.microsoft.com/office/drawing/2014/main" id="{026BB191-82BC-52F5-3668-4718B0000595}"/>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704;p77">
              <a:extLst>
                <a:ext uri="{FF2B5EF4-FFF2-40B4-BE49-F238E27FC236}">
                  <a16:creationId xmlns:a16="http://schemas.microsoft.com/office/drawing/2014/main" id="{47922D48-2563-990A-ADBD-B1680D106F3F}"/>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705;p77">
              <a:extLst>
                <a:ext uri="{FF2B5EF4-FFF2-40B4-BE49-F238E27FC236}">
                  <a16:creationId xmlns:a16="http://schemas.microsoft.com/office/drawing/2014/main" id="{57AB9B3A-2904-C35B-1ACB-136E3590A737}"/>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706;p77">
              <a:extLst>
                <a:ext uri="{FF2B5EF4-FFF2-40B4-BE49-F238E27FC236}">
                  <a16:creationId xmlns:a16="http://schemas.microsoft.com/office/drawing/2014/main" id="{DF37E387-2297-0662-AB0C-AF7D0EBF0BD5}"/>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707;p77">
              <a:extLst>
                <a:ext uri="{FF2B5EF4-FFF2-40B4-BE49-F238E27FC236}">
                  <a16:creationId xmlns:a16="http://schemas.microsoft.com/office/drawing/2014/main" id="{8E1B3723-5987-8E6C-1E2E-31AA143CE769}"/>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708;p77">
              <a:extLst>
                <a:ext uri="{FF2B5EF4-FFF2-40B4-BE49-F238E27FC236}">
                  <a16:creationId xmlns:a16="http://schemas.microsoft.com/office/drawing/2014/main" id="{5360C3E3-39CE-1451-9D62-F6839B7D4C98}"/>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709;p77">
              <a:extLst>
                <a:ext uri="{FF2B5EF4-FFF2-40B4-BE49-F238E27FC236}">
                  <a16:creationId xmlns:a16="http://schemas.microsoft.com/office/drawing/2014/main" id="{11F1456E-4509-0A67-FF69-8E9AF5468E26}"/>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710;p77">
              <a:extLst>
                <a:ext uri="{FF2B5EF4-FFF2-40B4-BE49-F238E27FC236}">
                  <a16:creationId xmlns:a16="http://schemas.microsoft.com/office/drawing/2014/main" id="{101A27EA-3BCD-5513-113B-A20B08357452}"/>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711;p77">
              <a:extLst>
                <a:ext uri="{FF2B5EF4-FFF2-40B4-BE49-F238E27FC236}">
                  <a16:creationId xmlns:a16="http://schemas.microsoft.com/office/drawing/2014/main" id="{B1195AF4-6C84-B571-30D7-C36218D00B41}"/>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12;p77">
              <a:extLst>
                <a:ext uri="{FF2B5EF4-FFF2-40B4-BE49-F238E27FC236}">
                  <a16:creationId xmlns:a16="http://schemas.microsoft.com/office/drawing/2014/main" id="{C80CE4FA-97D6-F755-6C69-32201F7955B3}"/>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13;p77">
              <a:extLst>
                <a:ext uri="{FF2B5EF4-FFF2-40B4-BE49-F238E27FC236}">
                  <a16:creationId xmlns:a16="http://schemas.microsoft.com/office/drawing/2014/main" id="{33356DAF-851A-1519-6A21-D60492C6A97D}"/>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14;p77">
              <a:extLst>
                <a:ext uri="{FF2B5EF4-FFF2-40B4-BE49-F238E27FC236}">
                  <a16:creationId xmlns:a16="http://schemas.microsoft.com/office/drawing/2014/main" id="{77B2A1B9-3AF9-32FD-7D97-B2684DD8061C}"/>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15;p77">
              <a:extLst>
                <a:ext uri="{FF2B5EF4-FFF2-40B4-BE49-F238E27FC236}">
                  <a16:creationId xmlns:a16="http://schemas.microsoft.com/office/drawing/2014/main" id="{28A3898D-FB07-C3CF-87F8-729294F76DD7}"/>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6;p77">
              <a:extLst>
                <a:ext uri="{FF2B5EF4-FFF2-40B4-BE49-F238E27FC236}">
                  <a16:creationId xmlns:a16="http://schemas.microsoft.com/office/drawing/2014/main" id="{7A9D453A-26FC-A61F-5526-BB535A70DFDA}"/>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7;p77">
              <a:extLst>
                <a:ext uri="{FF2B5EF4-FFF2-40B4-BE49-F238E27FC236}">
                  <a16:creationId xmlns:a16="http://schemas.microsoft.com/office/drawing/2014/main" id="{147FB801-F4E2-E8F0-CFBF-5F8F0A3A62EE}"/>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8;p77">
              <a:extLst>
                <a:ext uri="{FF2B5EF4-FFF2-40B4-BE49-F238E27FC236}">
                  <a16:creationId xmlns:a16="http://schemas.microsoft.com/office/drawing/2014/main" id="{C1C0EBE5-6E38-1BAC-795A-EF129DC5A06E}"/>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9;p77">
              <a:extLst>
                <a:ext uri="{FF2B5EF4-FFF2-40B4-BE49-F238E27FC236}">
                  <a16:creationId xmlns:a16="http://schemas.microsoft.com/office/drawing/2014/main" id="{4095E041-9980-25C7-21B5-2E1770D9B836}"/>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20;p77">
              <a:extLst>
                <a:ext uri="{FF2B5EF4-FFF2-40B4-BE49-F238E27FC236}">
                  <a16:creationId xmlns:a16="http://schemas.microsoft.com/office/drawing/2014/main" id="{2A66325F-8503-A646-EBA5-FF2DD0032D7E}"/>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21;p77">
              <a:extLst>
                <a:ext uri="{FF2B5EF4-FFF2-40B4-BE49-F238E27FC236}">
                  <a16:creationId xmlns:a16="http://schemas.microsoft.com/office/drawing/2014/main" id="{8CCE1A85-BCAA-EA64-42D2-5807F891C249}"/>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22;p77">
              <a:extLst>
                <a:ext uri="{FF2B5EF4-FFF2-40B4-BE49-F238E27FC236}">
                  <a16:creationId xmlns:a16="http://schemas.microsoft.com/office/drawing/2014/main" id="{2EEE7D40-B557-AAAB-BE2C-BF8A8399F35B}"/>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23;p77">
              <a:extLst>
                <a:ext uri="{FF2B5EF4-FFF2-40B4-BE49-F238E27FC236}">
                  <a16:creationId xmlns:a16="http://schemas.microsoft.com/office/drawing/2014/main" id="{255D2D58-B450-8EC5-A564-E0B4ADCA7233}"/>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24;p77">
              <a:extLst>
                <a:ext uri="{FF2B5EF4-FFF2-40B4-BE49-F238E27FC236}">
                  <a16:creationId xmlns:a16="http://schemas.microsoft.com/office/drawing/2014/main" id="{D2C0455A-0FD6-1412-F9C6-C8A441C7DED5}"/>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25;p77">
              <a:extLst>
                <a:ext uri="{FF2B5EF4-FFF2-40B4-BE49-F238E27FC236}">
                  <a16:creationId xmlns:a16="http://schemas.microsoft.com/office/drawing/2014/main" id="{0E941237-B04A-B613-0008-33DC41A32ECF}"/>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26;p77">
              <a:extLst>
                <a:ext uri="{FF2B5EF4-FFF2-40B4-BE49-F238E27FC236}">
                  <a16:creationId xmlns:a16="http://schemas.microsoft.com/office/drawing/2014/main" id="{38CF678A-3D0D-A800-3A47-806DD7B83900}"/>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27;p77">
              <a:extLst>
                <a:ext uri="{FF2B5EF4-FFF2-40B4-BE49-F238E27FC236}">
                  <a16:creationId xmlns:a16="http://schemas.microsoft.com/office/drawing/2014/main" id="{344525B3-9A4F-80BD-AC8B-F6080330296A}"/>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28;p77">
              <a:extLst>
                <a:ext uri="{FF2B5EF4-FFF2-40B4-BE49-F238E27FC236}">
                  <a16:creationId xmlns:a16="http://schemas.microsoft.com/office/drawing/2014/main" id="{88642A85-D67E-93BF-DE44-D0095099E84F}"/>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29;p77">
              <a:extLst>
                <a:ext uri="{FF2B5EF4-FFF2-40B4-BE49-F238E27FC236}">
                  <a16:creationId xmlns:a16="http://schemas.microsoft.com/office/drawing/2014/main" id="{B205B158-50D0-8272-1B80-3CBF15AC1F0E}"/>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30;p77">
              <a:extLst>
                <a:ext uri="{FF2B5EF4-FFF2-40B4-BE49-F238E27FC236}">
                  <a16:creationId xmlns:a16="http://schemas.microsoft.com/office/drawing/2014/main" id="{253FBB31-00E8-A41A-34A2-B86B98A15E01}"/>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31;p77">
              <a:extLst>
                <a:ext uri="{FF2B5EF4-FFF2-40B4-BE49-F238E27FC236}">
                  <a16:creationId xmlns:a16="http://schemas.microsoft.com/office/drawing/2014/main" id="{13263700-BB10-28B2-8469-B7D00CDDA937}"/>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32;p77">
              <a:extLst>
                <a:ext uri="{FF2B5EF4-FFF2-40B4-BE49-F238E27FC236}">
                  <a16:creationId xmlns:a16="http://schemas.microsoft.com/office/drawing/2014/main" id="{C3AD2F41-E949-B665-8DB5-FD2E654B4A40}"/>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33;p77">
              <a:extLst>
                <a:ext uri="{FF2B5EF4-FFF2-40B4-BE49-F238E27FC236}">
                  <a16:creationId xmlns:a16="http://schemas.microsoft.com/office/drawing/2014/main" id="{7C3CF4B0-D7F3-148F-CF68-89F44D832EE8}"/>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34;p77">
              <a:extLst>
                <a:ext uri="{FF2B5EF4-FFF2-40B4-BE49-F238E27FC236}">
                  <a16:creationId xmlns:a16="http://schemas.microsoft.com/office/drawing/2014/main" id="{28B3A3FE-8C69-A475-6E3E-7A08F9CBD5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35;p77">
              <a:extLst>
                <a:ext uri="{FF2B5EF4-FFF2-40B4-BE49-F238E27FC236}">
                  <a16:creationId xmlns:a16="http://schemas.microsoft.com/office/drawing/2014/main" id="{31A21121-FB61-394E-4533-72E16DE28F54}"/>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36;p77">
              <a:extLst>
                <a:ext uri="{FF2B5EF4-FFF2-40B4-BE49-F238E27FC236}">
                  <a16:creationId xmlns:a16="http://schemas.microsoft.com/office/drawing/2014/main" id="{B68C2DAE-BCB8-A027-8E4A-E022FE69B58D}"/>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37;p77">
              <a:extLst>
                <a:ext uri="{FF2B5EF4-FFF2-40B4-BE49-F238E27FC236}">
                  <a16:creationId xmlns:a16="http://schemas.microsoft.com/office/drawing/2014/main" id="{58D072FD-A3BF-F384-65C7-CA420D2A3EB2}"/>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38;p77">
              <a:extLst>
                <a:ext uri="{FF2B5EF4-FFF2-40B4-BE49-F238E27FC236}">
                  <a16:creationId xmlns:a16="http://schemas.microsoft.com/office/drawing/2014/main" id="{23CBD622-B23D-81B1-5F86-1DEADD9D313E}"/>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39;p77">
              <a:extLst>
                <a:ext uri="{FF2B5EF4-FFF2-40B4-BE49-F238E27FC236}">
                  <a16:creationId xmlns:a16="http://schemas.microsoft.com/office/drawing/2014/main" id="{E33448B6-E181-0824-B61D-4545165FDDCC}"/>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40;p77">
              <a:extLst>
                <a:ext uri="{FF2B5EF4-FFF2-40B4-BE49-F238E27FC236}">
                  <a16:creationId xmlns:a16="http://schemas.microsoft.com/office/drawing/2014/main" id="{4E0FB106-42B2-AD1F-0E8E-EFC1C171351D}"/>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41;p77">
              <a:extLst>
                <a:ext uri="{FF2B5EF4-FFF2-40B4-BE49-F238E27FC236}">
                  <a16:creationId xmlns:a16="http://schemas.microsoft.com/office/drawing/2014/main" id="{3035E594-2306-AE80-7685-88A537236030}"/>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42;p77">
              <a:extLst>
                <a:ext uri="{FF2B5EF4-FFF2-40B4-BE49-F238E27FC236}">
                  <a16:creationId xmlns:a16="http://schemas.microsoft.com/office/drawing/2014/main" id="{A2F49849-073D-F1E9-41AC-AAC3F4BF8180}"/>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43;p77">
              <a:extLst>
                <a:ext uri="{FF2B5EF4-FFF2-40B4-BE49-F238E27FC236}">
                  <a16:creationId xmlns:a16="http://schemas.microsoft.com/office/drawing/2014/main" id="{1A391F3D-26F9-EC9B-849C-B624078A596D}"/>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44;p77">
              <a:extLst>
                <a:ext uri="{FF2B5EF4-FFF2-40B4-BE49-F238E27FC236}">
                  <a16:creationId xmlns:a16="http://schemas.microsoft.com/office/drawing/2014/main" id="{400813F2-DD4D-7446-8886-1980A184FF5D}"/>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45;p77">
              <a:extLst>
                <a:ext uri="{FF2B5EF4-FFF2-40B4-BE49-F238E27FC236}">
                  <a16:creationId xmlns:a16="http://schemas.microsoft.com/office/drawing/2014/main" id="{09A1C72D-3CCB-2C81-37A7-9906E36583E7}"/>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46;p77">
              <a:extLst>
                <a:ext uri="{FF2B5EF4-FFF2-40B4-BE49-F238E27FC236}">
                  <a16:creationId xmlns:a16="http://schemas.microsoft.com/office/drawing/2014/main" id="{7978BA29-2EE3-00BF-1E7C-506DF2BEA696}"/>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47;p77">
              <a:extLst>
                <a:ext uri="{FF2B5EF4-FFF2-40B4-BE49-F238E27FC236}">
                  <a16:creationId xmlns:a16="http://schemas.microsoft.com/office/drawing/2014/main" id="{CA09E11B-7E0D-97F2-E975-C3398734CFBA}"/>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48;p77">
              <a:extLst>
                <a:ext uri="{FF2B5EF4-FFF2-40B4-BE49-F238E27FC236}">
                  <a16:creationId xmlns:a16="http://schemas.microsoft.com/office/drawing/2014/main" id="{445939EC-7CC1-49F8-E092-6050CAC59219}"/>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49;p77">
              <a:extLst>
                <a:ext uri="{FF2B5EF4-FFF2-40B4-BE49-F238E27FC236}">
                  <a16:creationId xmlns:a16="http://schemas.microsoft.com/office/drawing/2014/main" id="{6B9EF37E-DBCF-6795-28AC-5BB4E81DB198}"/>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50;p77">
              <a:extLst>
                <a:ext uri="{FF2B5EF4-FFF2-40B4-BE49-F238E27FC236}">
                  <a16:creationId xmlns:a16="http://schemas.microsoft.com/office/drawing/2014/main" id="{E552EC69-A8D2-890D-4748-8C0D31EB4E8F}"/>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51;p77">
              <a:extLst>
                <a:ext uri="{FF2B5EF4-FFF2-40B4-BE49-F238E27FC236}">
                  <a16:creationId xmlns:a16="http://schemas.microsoft.com/office/drawing/2014/main" id="{5B5F46B7-C44C-652C-8F9A-6AFDC52A7761}"/>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52;p77">
              <a:extLst>
                <a:ext uri="{FF2B5EF4-FFF2-40B4-BE49-F238E27FC236}">
                  <a16:creationId xmlns:a16="http://schemas.microsoft.com/office/drawing/2014/main" id="{9FFA5475-9951-F4B2-F6AE-5C63B36357B6}"/>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53;p77">
              <a:extLst>
                <a:ext uri="{FF2B5EF4-FFF2-40B4-BE49-F238E27FC236}">
                  <a16:creationId xmlns:a16="http://schemas.microsoft.com/office/drawing/2014/main" id="{D6235351-3EF6-A706-CEB1-DB9D1C1703B5}"/>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54;p77">
              <a:extLst>
                <a:ext uri="{FF2B5EF4-FFF2-40B4-BE49-F238E27FC236}">
                  <a16:creationId xmlns:a16="http://schemas.microsoft.com/office/drawing/2014/main" id="{4E101AC6-6CD6-3501-BE49-45D634B5A3FE}"/>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55;p77">
              <a:extLst>
                <a:ext uri="{FF2B5EF4-FFF2-40B4-BE49-F238E27FC236}">
                  <a16:creationId xmlns:a16="http://schemas.microsoft.com/office/drawing/2014/main" id="{8F893DB4-2A13-D2FC-72D9-40D8C2E8255B}"/>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56;p77">
              <a:extLst>
                <a:ext uri="{FF2B5EF4-FFF2-40B4-BE49-F238E27FC236}">
                  <a16:creationId xmlns:a16="http://schemas.microsoft.com/office/drawing/2014/main" id="{55939242-6A8F-D34F-DCCB-93AADD7999B7}"/>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57;p77">
              <a:extLst>
                <a:ext uri="{FF2B5EF4-FFF2-40B4-BE49-F238E27FC236}">
                  <a16:creationId xmlns:a16="http://schemas.microsoft.com/office/drawing/2014/main" id="{5F3FE54D-D199-82E6-83BD-B76C943DB5F6}"/>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58;p77">
              <a:extLst>
                <a:ext uri="{FF2B5EF4-FFF2-40B4-BE49-F238E27FC236}">
                  <a16:creationId xmlns:a16="http://schemas.microsoft.com/office/drawing/2014/main" id="{4D638C4F-F87B-74BC-1F4A-BF52F0CFDEF0}"/>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59;p77">
              <a:extLst>
                <a:ext uri="{FF2B5EF4-FFF2-40B4-BE49-F238E27FC236}">
                  <a16:creationId xmlns:a16="http://schemas.microsoft.com/office/drawing/2014/main" id="{9F577114-5676-4EBD-6585-070EAA34720B}"/>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60;p77">
              <a:extLst>
                <a:ext uri="{FF2B5EF4-FFF2-40B4-BE49-F238E27FC236}">
                  <a16:creationId xmlns:a16="http://schemas.microsoft.com/office/drawing/2014/main" id="{F39AF5EA-2EDD-25D0-EE73-B6E24F28EE64}"/>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61;p77">
              <a:extLst>
                <a:ext uri="{FF2B5EF4-FFF2-40B4-BE49-F238E27FC236}">
                  <a16:creationId xmlns:a16="http://schemas.microsoft.com/office/drawing/2014/main" id="{2BC81E7F-FA0F-3A6E-E0BE-A2836E07F0CF}"/>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62;p77">
              <a:extLst>
                <a:ext uri="{FF2B5EF4-FFF2-40B4-BE49-F238E27FC236}">
                  <a16:creationId xmlns:a16="http://schemas.microsoft.com/office/drawing/2014/main" id="{64AB457F-154B-8467-6B3D-00BD557239E1}"/>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63;p77">
              <a:extLst>
                <a:ext uri="{FF2B5EF4-FFF2-40B4-BE49-F238E27FC236}">
                  <a16:creationId xmlns:a16="http://schemas.microsoft.com/office/drawing/2014/main" id="{9EF6783D-934E-255C-72D9-9826F666FE37}"/>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64;p77">
              <a:extLst>
                <a:ext uri="{FF2B5EF4-FFF2-40B4-BE49-F238E27FC236}">
                  <a16:creationId xmlns:a16="http://schemas.microsoft.com/office/drawing/2014/main" id="{EEE681A6-53B5-69C9-057F-0B98CD1B860A}"/>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65;p77">
              <a:extLst>
                <a:ext uri="{FF2B5EF4-FFF2-40B4-BE49-F238E27FC236}">
                  <a16:creationId xmlns:a16="http://schemas.microsoft.com/office/drawing/2014/main" id="{CC61C710-BB41-9610-AD83-B633A7108A23}"/>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66;p77">
              <a:extLst>
                <a:ext uri="{FF2B5EF4-FFF2-40B4-BE49-F238E27FC236}">
                  <a16:creationId xmlns:a16="http://schemas.microsoft.com/office/drawing/2014/main" id="{F0D78541-D9B6-8D0F-412F-44DC055B82CF}"/>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67;p77">
              <a:extLst>
                <a:ext uri="{FF2B5EF4-FFF2-40B4-BE49-F238E27FC236}">
                  <a16:creationId xmlns:a16="http://schemas.microsoft.com/office/drawing/2014/main" id="{CBA23036-9C47-1B21-3B95-9859FCBCA747}"/>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68;p77">
              <a:extLst>
                <a:ext uri="{FF2B5EF4-FFF2-40B4-BE49-F238E27FC236}">
                  <a16:creationId xmlns:a16="http://schemas.microsoft.com/office/drawing/2014/main" id="{6CE217BC-412D-CD18-EF3D-817088873F45}"/>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69;p77">
              <a:extLst>
                <a:ext uri="{FF2B5EF4-FFF2-40B4-BE49-F238E27FC236}">
                  <a16:creationId xmlns:a16="http://schemas.microsoft.com/office/drawing/2014/main" id="{25B4833B-24FE-7C94-7A6F-748FA9661A2D}"/>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70;p77">
              <a:extLst>
                <a:ext uri="{FF2B5EF4-FFF2-40B4-BE49-F238E27FC236}">
                  <a16:creationId xmlns:a16="http://schemas.microsoft.com/office/drawing/2014/main" id="{F3375B15-A484-B12B-6F2A-A8B4F5EB9F14}"/>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71;p77">
              <a:extLst>
                <a:ext uri="{FF2B5EF4-FFF2-40B4-BE49-F238E27FC236}">
                  <a16:creationId xmlns:a16="http://schemas.microsoft.com/office/drawing/2014/main" id="{3590E3E1-2848-13F2-5BA7-DCB33ABB4AE8}"/>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72;p77">
              <a:extLst>
                <a:ext uri="{FF2B5EF4-FFF2-40B4-BE49-F238E27FC236}">
                  <a16:creationId xmlns:a16="http://schemas.microsoft.com/office/drawing/2014/main" id="{7AB336D3-6383-940B-4741-E10A5417ED4F}"/>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73;p77">
              <a:extLst>
                <a:ext uri="{FF2B5EF4-FFF2-40B4-BE49-F238E27FC236}">
                  <a16:creationId xmlns:a16="http://schemas.microsoft.com/office/drawing/2014/main" id="{C00E7A3D-6ADE-5755-CD49-3241D1107459}"/>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74;p77">
              <a:extLst>
                <a:ext uri="{FF2B5EF4-FFF2-40B4-BE49-F238E27FC236}">
                  <a16:creationId xmlns:a16="http://schemas.microsoft.com/office/drawing/2014/main" id="{961DB42F-9A9B-0265-C2BD-490F3EA5D360}"/>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75;p77">
              <a:extLst>
                <a:ext uri="{FF2B5EF4-FFF2-40B4-BE49-F238E27FC236}">
                  <a16:creationId xmlns:a16="http://schemas.microsoft.com/office/drawing/2014/main" id="{5DBB19EF-E8C3-38F7-0ECC-BAF9777FFB76}"/>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76;p77">
              <a:extLst>
                <a:ext uri="{FF2B5EF4-FFF2-40B4-BE49-F238E27FC236}">
                  <a16:creationId xmlns:a16="http://schemas.microsoft.com/office/drawing/2014/main" id="{01986880-9D4B-8424-91FB-2D3FA35A184F}"/>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77;p77">
              <a:extLst>
                <a:ext uri="{FF2B5EF4-FFF2-40B4-BE49-F238E27FC236}">
                  <a16:creationId xmlns:a16="http://schemas.microsoft.com/office/drawing/2014/main" id="{FCB0725C-08D9-CD0B-593F-BBF7C126B247}"/>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78;p77">
              <a:extLst>
                <a:ext uri="{FF2B5EF4-FFF2-40B4-BE49-F238E27FC236}">
                  <a16:creationId xmlns:a16="http://schemas.microsoft.com/office/drawing/2014/main" id="{162BD8ED-9DC7-BC7F-6098-46BF0A19802B}"/>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79;p77">
              <a:extLst>
                <a:ext uri="{FF2B5EF4-FFF2-40B4-BE49-F238E27FC236}">
                  <a16:creationId xmlns:a16="http://schemas.microsoft.com/office/drawing/2014/main" id="{141764A6-9988-15DF-6FFE-0100F1230C2F}"/>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80;p77">
              <a:extLst>
                <a:ext uri="{FF2B5EF4-FFF2-40B4-BE49-F238E27FC236}">
                  <a16:creationId xmlns:a16="http://schemas.microsoft.com/office/drawing/2014/main" id="{20F82B8A-1A2E-61F2-16F8-E8D87BE8D943}"/>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81;p77">
              <a:extLst>
                <a:ext uri="{FF2B5EF4-FFF2-40B4-BE49-F238E27FC236}">
                  <a16:creationId xmlns:a16="http://schemas.microsoft.com/office/drawing/2014/main" id="{8393B659-2F07-9B33-99EF-934DF2A5BB5F}"/>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82;p77">
              <a:extLst>
                <a:ext uri="{FF2B5EF4-FFF2-40B4-BE49-F238E27FC236}">
                  <a16:creationId xmlns:a16="http://schemas.microsoft.com/office/drawing/2014/main" id="{51D34166-C9BD-4322-CE61-980906036F0F}"/>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83;p77">
              <a:extLst>
                <a:ext uri="{FF2B5EF4-FFF2-40B4-BE49-F238E27FC236}">
                  <a16:creationId xmlns:a16="http://schemas.microsoft.com/office/drawing/2014/main" id="{26874181-DA5E-3031-C746-42E71E518DA5}"/>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84;p77">
              <a:extLst>
                <a:ext uri="{FF2B5EF4-FFF2-40B4-BE49-F238E27FC236}">
                  <a16:creationId xmlns:a16="http://schemas.microsoft.com/office/drawing/2014/main" id="{BCE33029-9AAB-158C-FB22-DB22E4D80E6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85;p77">
              <a:extLst>
                <a:ext uri="{FF2B5EF4-FFF2-40B4-BE49-F238E27FC236}">
                  <a16:creationId xmlns:a16="http://schemas.microsoft.com/office/drawing/2014/main" id="{3CC12337-362C-86B9-2233-57B93DAC5366}"/>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86;p77">
              <a:extLst>
                <a:ext uri="{FF2B5EF4-FFF2-40B4-BE49-F238E27FC236}">
                  <a16:creationId xmlns:a16="http://schemas.microsoft.com/office/drawing/2014/main" id="{EFB81D4B-2C98-1B4D-C696-4F8A92A275D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87;p77">
              <a:extLst>
                <a:ext uri="{FF2B5EF4-FFF2-40B4-BE49-F238E27FC236}">
                  <a16:creationId xmlns:a16="http://schemas.microsoft.com/office/drawing/2014/main" id="{044DB672-E090-5841-4280-93AFF9948CB8}"/>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88;p77">
              <a:extLst>
                <a:ext uri="{FF2B5EF4-FFF2-40B4-BE49-F238E27FC236}">
                  <a16:creationId xmlns:a16="http://schemas.microsoft.com/office/drawing/2014/main" id="{73CE30F9-884A-D1BD-EC11-3FD2EDD38C4A}"/>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89;p77">
              <a:extLst>
                <a:ext uri="{FF2B5EF4-FFF2-40B4-BE49-F238E27FC236}">
                  <a16:creationId xmlns:a16="http://schemas.microsoft.com/office/drawing/2014/main" id="{6F6B534A-FDBE-D939-4F5A-CD0B84D2C78E}"/>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90;p77">
              <a:extLst>
                <a:ext uri="{FF2B5EF4-FFF2-40B4-BE49-F238E27FC236}">
                  <a16:creationId xmlns:a16="http://schemas.microsoft.com/office/drawing/2014/main" id="{64C35C61-BD51-AF42-6552-BF70BEC0DB5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91;p77">
              <a:extLst>
                <a:ext uri="{FF2B5EF4-FFF2-40B4-BE49-F238E27FC236}">
                  <a16:creationId xmlns:a16="http://schemas.microsoft.com/office/drawing/2014/main" id="{6087F500-5517-46A8-E21B-BDA20E87774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92;p77">
              <a:extLst>
                <a:ext uri="{FF2B5EF4-FFF2-40B4-BE49-F238E27FC236}">
                  <a16:creationId xmlns:a16="http://schemas.microsoft.com/office/drawing/2014/main" id="{327C24B1-2AF0-14B6-52B6-76E548E75293}"/>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93;p77">
              <a:extLst>
                <a:ext uri="{FF2B5EF4-FFF2-40B4-BE49-F238E27FC236}">
                  <a16:creationId xmlns:a16="http://schemas.microsoft.com/office/drawing/2014/main" id="{2600F531-72FA-6A91-5F79-F36F61F4D066}"/>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94;p77">
              <a:extLst>
                <a:ext uri="{FF2B5EF4-FFF2-40B4-BE49-F238E27FC236}">
                  <a16:creationId xmlns:a16="http://schemas.microsoft.com/office/drawing/2014/main" id="{FD106833-ADEB-702A-C93E-366A6968E97B}"/>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95;p77">
              <a:extLst>
                <a:ext uri="{FF2B5EF4-FFF2-40B4-BE49-F238E27FC236}">
                  <a16:creationId xmlns:a16="http://schemas.microsoft.com/office/drawing/2014/main" id="{6425C07A-32D9-EEF1-BCDF-683844E8EB74}"/>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96;p77">
              <a:extLst>
                <a:ext uri="{FF2B5EF4-FFF2-40B4-BE49-F238E27FC236}">
                  <a16:creationId xmlns:a16="http://schemas.microsoft.com/office/drawing/2014/main" id="{454AB434-E523-94BD-FF97-23A07BD0E42B}"/>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97;p77">
              <a:extLst>
                <a:ext uri="{FF2B5EF4-FFF2-40B4-BE49-F238E27FC236}">
                  <a16:creationId xmlns:a16="http://schemas.microsoft.com/office/drawing/2014/main" id="{2711852F-9F25-CECD-B41D-80B599777849}"/>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98;p77">
              <a:extLst>
                <a:ext uri="{FF2B5EF4-FFF2-40B4-BE49-F238E27FC236}">
                  <a16:creationId xmlns:a16="http://schemas.microsoft.com/office/drawing/2014/main" id="{E6AF001A-B023-D7F7-499D-EFB19A5C417E}"/>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99;p77">
              <a:extLst>
                <a:ext uri="{FF2B5EF4-FFF2-40B4-BE49-F238E27FC236}">
                  <a16:creationId xmlns:a16="http://schemas.microsoft.com/office/drawing/2014/main" id="{C3230760-CA5A-0572-E65C-586C5D704F84}"/>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800;p77">
              <a:extLst>
                <a:ext uri="{FF2B5EF4-FFF2-40B4-BE49-F238E27FC236}">
                  <a16:creationId xmlns:a16="http://schemas.microsoft.com/office/drawing/2014/main" id="{4E89FD1E-4B71-AD58-8221-F395EA8BC25B}"/>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801;p77">
              <a:extLst>
                <a:ext uri="{FF2B5EF4-FFF2-40B4-BE49-F238E27FC236}">
                  <a16:creationId xmlns:a16="http://schemas.microsoft.com/office/drawing/2014/main" id="{321A233F-AE89-33F6-9BBE-3044A1C93AF3}"/>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802;p77">
              <a:extLst>
                <a:ext uri="{FF2B5EF4-FFF2-40B4-BE49-F238E27FC236}">
                  <a16:creationId xmlns:a16="http://schemas.microsoft.com/office/drawing/2014/main" id="{14C6653C-38F2-CE5D-B6D9-0F96F613A583}"/>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803;p77">
              <a:extLst>
                <a:ext uri="{FF2B5EF4-FFF2-40B4-BE49-F238E27FC236}">
                  <a16:creationId xmlns:a16="http://schemas.microsoft.com/office/drawing/2014/main" id="{4A964F42-1A28-32E6-2928-EC7BAF2819F2}"/>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804;p77">
              <a:extLst>
                <a:ext uri="{FF2B5EF4-FFF2-40B4-BE49-F238E27FC236}">
                  <a16:creationId xmlns:a16="http://schemas.microsoft.com/office/drawing/2014/main" id="{7A38E973-5E9E-7F0D-EFC5-4FAE29D4DBFB}"/>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805;p77">
              <a:extLst>
                <a:ext uri="{FF2B5EF4-FFF2-40B4-BE49-F238E27FC236}">
                  <a16:creationId xmlns:a16="http://schemas.microsoft.com/office/drawing/2014/main" id="{3F8C905C-FF76-D8C7-1241-3F731B28D262}"/>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806;p77">
              <a:extLst>
                <a:ext uri="{FF2B5EF4-FFF2-40B4-BE49-F238E27FC236}">
                  <a16:creationId xmlns:a16="http://schemas.microsoft.com/office/drawing/2014/main" id="{81FD96A6-F27A-7487-76FD-8EEDA36F9DD3}"/>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807;p77">
              <a:extLst>
                <a:ext uri="{FF2B5EF4-FFF2-40B4-BE49-F238E27FC236}">
                  <a16:creationId xmlns:a16="http://schemas.microsoft.com/office/drawing/2014/main" id="{93CE8A19-420A-638A-C609-23C48504F10C}"/>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808;p77">
              <a:extLst>
                <a:ext uri="{FF2B5EF4-FFF2-40B4-BE49-F238E27FC236}">
                  <a16:creationId xmlns:a16="http://schemas.microsoft.com/office/drawing/2014/main" id="{B74A7C0C-136F-57B5-543E-0EC5B7205377}"/>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809;p77">
              <a:extLst>
                <a:ext uri="{FF2B5EF4-FFF2-40B4-BE49-F238E27FC236}">
                  <a16:creationId xmlns:a16="http://schemas.microsoft.com/office/drawing/2014/main" id="{45B5DF41-46ED-77FB-AE8B-20305C896478}"/>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810;p77">
              <a:extLst>
                <a:ext uri="{FF2B5EF4-FFF2-40B4-BE49-F238E27FC236}">
                  <a16:creationId xmlns:a16="http://schemas.microsoft.com/office/drawing/2014/main" id="{712ED547-13E2-45E1-5BA6-D4AB7E495325}"/>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811;p77">
              <a:extLst>
                <a:ext uri="{FF2B5EF4-FFF2-40B4-BE49-F238E27FC236}">
                  <a16:creationId xmlns:a16="http://schemas.microsoft.com/office/drawing/2014/main" id="{206EB3CC-035B-3520-8B7A-08E890D132A1}"/>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812;p77">
              <a:extLst>
                <a:ext uri="{FF2B5EF4-FFF2-40B4-BE49-F238E27FC236}">
                  <a16:creationId xmlns:a16="http://schemas.microsoft.com/office/drawing/2014/main" id="{6A1162A9-DDA9-90AB-9A9E-079E1683B63F}"/>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813;p77">
              <a:extLst>
                <a:ext uri="{FF2B5EF4-FFF2-40B4-BE49-F238E27FC236}">
                  <a16:creationId xmlns:a16="http://schemas.microsoft.com/office/drawing/2014/main" id="{79EF9CF6-E160-09A3-ACF4-DFFFD03E62A6}"/>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814;p77">
              <a:extLst>
                <a:ext uri="{FF2B5EF4-FFF2-40B4-BE49-F238E27FC236}">
                  <a16:creationId xmlns:a16="http://schemas.microsoft.com/office/drawing/2014/main" id="{E97B2D85-3650-46FD-E407-9869AA7C78CD}"/>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815;p77">
              <a:extLst>
                <a:ext uri="{FF2B5EF4-FFF2-40B4-BE49-F238E27FC236}">
                  <a16:creationId xmlns:a16="http://schemas.microsoft.com/office/drawing/2014/main" id="{8189956A-BB03-3D6F-5777-B4050BEB6FF2}"/>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816;p77">
              <a:extLst>
                <a:ext uri="{FF2B5EF4-FFF2-40B4-BE49-F238E27FC236}">
                  <a16:creationId xmlns:a16="http://schemas.microsoft.com/office/drawing/2014/main" id="{A896A042-6CF0-BDA8-ADC7-CA6805C3CCE4}"/>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817;p77">
              <a:extLst>
                <a:ext uri="{FF2B5EF4-FFF2-40B4-BE49-F238E27FC236}">
                  <a16:creationId xmlns:a16="http://schemas.microsoft.com/office/drawing/2014/main" id="{946FAAE0-7A40-D9E8-2882-5AAD996C2318}"/>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818;p77">
              <a:extLst>
                <a:ext uri="{FF2B5EF4-FFF2-40B4-BE49-F238E27FC236}">
                  <a16:creationId xmlns:a16="http://schemas.microsoft.com/office/drawing/2014/main" id="{9D0E7225-1ABA-8B0C-BEBB-7250E70DBDA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819;p77">
              <a:extLst>
                <a:ext uri="{FF2B5EF4-FFF2-40B4-BE49-F238E27FC236}">
                  <a16:creationId xmlns:a16="http://schemas.microsoft.com/office/drawing/2014/main" id="{AEED6ED7-4F87-4632-B1F1-3F6B8A0B4D80}"/>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820;p77">
              <a:extLst>
                <a:ext uri="{FF2B5EF4-FFF2-40B4-BE49-F238E27FC236}">
                  <a16:creationId xmlns:a16="http://schemas.microsoft.com/office/drawing/2014/main" id="{92650E73-D898-FEED-83D9-1C505BAD30D2}"/>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821;p77">
              <a:extLst>
                <a:ext uri="{FF2B5EF4-FFF2-40B4-BE49-F238E27FC236}">
                  <a16:creationId xmlns:a16="http://schemas.microsoft.com/office/drawing/2014/main" id="{112D9512-FA7A-076E-E661-43646525E841}"/>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22;p77">
              <a:extLst>
                <a:ext uri="{FF2B5EF4-FFF2-40B4-BE49-F238E27FC236}">
                  <a16:creationId xmlns:a16="http://schemas.microsoft.com/office/drawing/2014/main" id="{343CC8EE-823C-4725-C2D9-226EA9B83F32}"/>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23;p77">
              <a:extLst>
                <a:ext uri="{FF2B5EF4-FFF2-40B4-BE49-F238E27FC236}">
                  <a16:creationId xmlns:a16="http://schemas.microsoft.com/office/drawing/2014/main" id="{82B5663F-4985-3E81-78B9-B8868D9EA5CA}"/>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24;p77">
              <a:extLst>
                <a:ext uri="{FF2B5EF4-FFF2-40B4-BE49-F238E27FC236}">
                  <a16:creationId xmlns:a16="http://schemas.microsoft.com/office/drawing/2014/main" id="{A06CF850-5970-37CA-6137-5C419F736DC6}"/>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25;p77">
              <a:extLst>
                <a:ext uri="{FF2B5EF4-FFF2-40B4-BE49-F238E27FC236}">
                  <a16:creationId xmlns:a16="http://schemas.microsoft.com/office/drawing/2014/main" id="{9552B74F-D721-47B0-D19E-9BBA5889B653}"/>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26;p77">
              <a:extLst>
                <a:ext uri="{FF2B5EF4-FFF2-40B4-BE49-F238E27FC236}">
                  <a16:creationId xmlns:a16="http://schemas.microsoft.com/office/drawing/2014/main" id="{912F5899-20BD-20D8-9B1A-70CB340C045C}"/>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27;p77">
              <a:extLst>
                <a:ext uri="{FF2B5EF4-FFF2-40B4-BE49-F238E27FC236}">
                  <a16:creationId xmlns:a16="http://schemas.microsoft.com/office/drawing/2014/main" id="{C7E7C4B8-C5B8-B496-50FB-4EAF0BB114F2}"/>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28;p77">
              <a:extLst>
                <a:ext uri="{FF2B5EF4-FFF2-40B4-BE49-F238E27FC236}">
                  <a16:creationId xmlns:a16="http://schemas.microsoft.com/office/drawing/2014/main" id="{0F2EB1D0-0D7C-E704-F085-D7DBB8957A77}"/>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29;p77">
              <a:extLst>
                <a:ext uri="{FF2B5EF4-FFF2-40B4-BE49-F238E27FC236}">
                  <a16:creationId xmlns:a16="http://schemas.microsoft.com/office/drawing/2014/main" id="{B50E3AA2-62FA-2649-7A39-E94B311DF054}"/>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30;p77">
              <a:extLst>
                <a:ext uri="{FF2B5EF4-FFF2-40B4-BE49-F238E27FC236}">
                  <a16:creationId xmlns:a16="http://schemas.microsoft.com/office/drawing/2014/main" id="{1F647D26-2F19-AFE3-0322-295D278CFA57}"/>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31;p77">
              <a:extLst>
                <a:ext uri="{FF2B5EF4-FFF2-40B4-BE49-F238E27FC236}">
                  <a16:creationId xmlns:a16="http://schemas.microsoft.com/office/drawing/2014/main" id="{7208697C-33A2-CEBF-28B2-3E4993311EE8}"/>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32;p77">
              <a:extLst>
                <a:ext uri="{FF2B5EF4-FFF2-40B4-BE49-F238E27FC236}">
                  <a16:creationId xmlns:a16="http://schemas.microsoft.com/office/drawing/2014/main" id="{73F62E27-FD59-936D-F0E2-99BE83F92CE1}"/>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33;p77">
              <a:extLst>
                <a:ext uri="{FF2B5EF4-FFF2-40B4-BE49-F238E27FC236}">
                  <a16:creationId xmlns:a16="http://schemas.microsoft.com/office/drawing/2014/main" id="{FAD20CD7-5492-78E4-D42E-6C06DDBA2729}"/>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34;p77">
              <a:extLst>
                <a:ext uri="{FF2B5EF4-FFF2-40B4-BE49-F238E27FC236}">
                  <a16:creationId xmlns:a16="http://schemas.microsoft.com/office/drawing/2014/main" id="{07529FB8-DD50-537E-1BDC-EBC7A3AE5EEF}"/>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35;p77">
              <a:extLst>
                <a:ext uri="{FF2B5EF4-FFF2-40B4-BE49-F238E27FC236}">
                  <a16:creationId xmlns:a16="http://schemas.microsoft.com/office/drawing/2014/main" id="{27620CEC-DE5A-56D3-133F-52576579027B}"/>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36;p77">
              <a:extLst>
                <a:ext uri="{FF2B5EF4-FFF2-40B4-BE49-F238E27FC236}">
                  <a16:creationId xmlns:a16="http://schemas.microsoft.com/office/drawing/2014/main" id="{565E06C9-BBB6-156E-4065-9983EB4F0F31}"/>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37;p77">
              <a:extLst>
                <a:ext uri="{FF2B5EF4-FFF2-40B4-BE49-F238E27FC236}">
                  <a16:creationId xmlns:a16="http://schemas.microsoft.com/office/drawing/2014/main" id="{70E46966-4DF3-C615-CFD2-E46004C31C58}"/>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38;p77">
              <a:extLst>
                <a:ext uri="{FF2B5EF4-FFF2-40B4-BE49-F238E27FC236}">
                  <a16:creationId xmlns:a16="http://schemas.microsoft.com/office/drawing/2014/main" id="{2F706F50-2089-8413-0D05-38B232A25286}"/>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39;p77">
              <a:extLst>
                <a:ext uri="{FF2B5EF4-FFF2-40B4-BE49-F238E27FC236}">
                  <a16:creationId xmlns:a16="http://schemas.microsoft.com/office/drawing/2014/main" id="{FED56CED-DDB7-C089-06BB-F5B2E968C6D0}"/>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40;p77">
              <a:extLst>
                <a:ext uri="{FF2B5EF4-FFF2-40B4-BE49-F238E27FC236}">
                  <a16:creationId xmlns:a16="http://schemas.microsoft.com/office/drawing/2014/main" id="{6DDC9F48-42EE-4055-EC01-A11FAA736D24}"/>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41;p77">
              <a:extLst>
                <a:ext uri="{FF2B5EF4-FFF2-40B4-BE49-F238E27FC236}">
                  <a16:creationId xmlns:a16="http://schemas.microsoft.com/office/drawing/2014/main" id="{21808AFC-F95D-3766-62E6-544A0DE70A80}"/>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42;p77">
              <a:extLst>
                <a:ext uri="{FF2B5EF4-FFF2-40B4-BE49-F238E27FC236}">
                  <a16:creationId xmlns:a16="http://schemas.microsoft.com/office/drawing/2014/main" id="{84E79671-04CC-A2F3-FDBF-5C2313C2F48C}"/>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43;p77">
              <a:extLst>
                <a:ext uri="{FF2B5EF4-FFF2-40B4-BE49-F238E27FC236}">
                  <a16:creationId xmlns:a16="http://schemas.microsoft.com/office/drawing/2014/main" id="{384BAE2D-26DD-C543-43C9-1E041D8FCB25}"/>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44;p77">
              <a:extLst>
                <a:ext uri="{FF2B5EF4-FFF2-40B4-BE49-F238E27FC236}">
                  <a16:creationId xmlns:a16="http://schemas.microsoft.com/office/drawing/2014/main" id="{C9CD34CC-E6F5-7B74-7BCA-59CD1341B81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45;p77">
              <a:extLst>
                <a:ext uri="{FF2B5EF4-FFF2-40B4-BE49-F238E27FC236}">
                  <a16:creationId xmlns:a16="http://schemas.microsoft.com/office/drawing/2014/main" id="{8A93C5C9-BA3D-1B5C-05CA-B2AFE7D090F2}"/>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46;p77">
              <a:extLst>
                <a:ext uri="{FF2B5EF4-FFF2-40B4-BE49-F238E27FC236}">
                  <a16:creationId xmlns:a16="http://schemas.microsoft.com/office/drawing/2014/main" id="{8396BACD-25E1-3672-7CDB-FDE04157F02E}"/>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47;p77">
              <a:extLst>
                <a:ext uri="{FF2B5EF4-FFF2-40B4-BE49-F238E27FC236}">
                  <a16:creationId xmlns:a16="http://schemas.microsoft.com/office/drawing/2014/main" id="{320722D8-C1EB-BC24-8CF2-3873F2125C23}"/>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48;p77">
              <a:extLst>
                <a:ext uri="{FF2B5EF4-FFF2-40B4-BE49-F238E27FC236}">
                  <a16:creationId xmlns:a16="http://schemas.microsoft.com/office/drawing/2014/main" id="{7642DF38-102F-DFC2-CC43-DEF2CD5062AE}"/>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49;p77">
              <a:extLst>
                <a:ext uri="{FF2B5EF4-FFF2-40B4-BE49-F238E27FC236}">
                  <a16:creationId xmlns:a16="http://schemas.microsoft.com/office/drawing/2014/main" id="{8965B218-E802-BDE5-D7FE-244817630B8A}"/>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50;p77">
              <a:extLst>
                <a:ext uri="{FF2B5EF4-FFF2-40B4-BE49-F238E27FC236}">
                  <a16:creationId xmlns:a16="http://schemas.microsoft.com/office/drawing/2014/main" id="{A4C3509C-D48B-FADC-30AA-35E910CF36BF}"/>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51;p77">
              <a:extLst>
                <a:ext uri="{FF2B5EF4-FFF2-40B4-BE49-F238E27FC236}">
                  <a16:creationId xmlns:a16="http://schemas.microsoft.com/office/drawing/2014/main" id="{F6E7FFAD-8F8F-877F-ED50-A39B7FE85C2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52;p77">
              <a:extLst>
                <a:ext uri="{FF2B5EF4-FFF2-40B4-BE49-F238E27FC236}">
                  <a16:creationId xmlns:a16="http://schemas.microsoft.com/office/drawing/2014/main" id="{C550D6B7-55A9-E63A-F29B-A84B3E2DD156}"/>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53;p77">
              <a:extLst>
                <a:ext uri="{FF2B5EF4-FFF2-40B4-BE49-F238E27FC236}">
                  <a16:creationId xmlns:a16="http://schemas.microsoft.com/office/drawing/2014/main" id="{BEEF6AAD-C89C-9B21-0093-ABB5326C02D8}"/>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54;p77">
              <a:extLst>
                <a:ext uri="{FF2B5EF4-FFF2-40B4-BE49-F238E27FC236}">
                  <a16:creationId xmlns:a16="http://schemas.microsoft.com/office/drawing/2014/main" id="{161559CF-2B6E-697E-84F7-38D4E56D6CB7}"/>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55;p77">
              <a:extLst>
                <a:ext uri="{FF2B5EF4-FFF2-40B4-BE49-F238E27FC236}">
                  <a16:creationId xmlns:a16="http://schemas.microsoft.com/office/drawing/2014/main" id="{A7DBEB86-27E8-783E-E142-9B669BBF3ED1}"/>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56;p77">
              <a:extLst>
                <a:ext uri="{FF2B5EF4-FFF2-40B4-BE49-F238E27FC236}">
                  <a16:creationId xmlns:a16="http://schemas.microsoft.com/office/drawing/2014/main" id="{E12617C9-FBAD-31D8-3FDB-CFFCF701C640}"/>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57;p77">
              <a:extLst>
                <a:ext uri="{FF2B5EF4-FFF2-40B4-BE49-F238E27FC236}">
                  <a16:creationId xmlns:a16="http://schemas.microsoft.com/office/drawing/2014/main" id="{BE677A12-A808-44E4-0401-2CA470B5A6E2}"/>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58;p77">
              <a:extLst>
                <a:ext uri="{FF2B5EF4-FFF2-40B4-BE49-F238E27FC236}">
                  <a16:creationId xmlns:a16="http://schemas.microsoft.com/office/drawing/2014/main" id="{3FAA4DCB-CBC6-3224-9341-472471282642}"/>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59;p77">
              <a:extLst>
                <a:ext uri="{FF2B5EF4-FFF2-40B4-BE49-F238E27FC236}">
                  <a16:creationId xmlns:a16="http://schemas.microsoft.com/office/drawing/2014/main" id="{DDB47AC6-D68C-3D58-F549-DE5C15129E90}"/>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60;p77">
              <a:extLst>
                <a:ext uri="{FF2B5EF4-FFF2-40B4-BE49-F238E27FC236}">
                  <a16:creationId xmlns:a16="http://schemas.microsoft.com/office/drawing/2014/main" id="{CBD8DA0F-626C-8FCD-A1EB-6F44F09E32FB}"/>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61;p77">
              <a:extLst>
                <a:ext uri="{FF2B5EF4-FFF2-40B4-BE49-F238E27FC236}">
                  <a16:creationId xmlns:a16="http://schemas.microsoft.com/office/drawing/2014/main" id="{2D3E709E-44ED-5AB0-43C5-19A50D5935CD}"/>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62;p77">
              <a:extLst>
                <a:ext uri="{FF2B5EF4-FFF2-40B4-BE49-F238E27FC236}">
                  <a16:creationId xmlns:a16="http://schemas.microsoft.com/office/drawing/2014/main" id="{4D216138-1900-110D-BE74-134B2DF0727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63;p77">
              <a:extLst>
                <a:ext uri="{FF2B5EF4-FFF2-40B4-BE49-F238E27FC236}">
                  <a16:creationId xmlns:a16="http://schemas.microsoft.com/office/drawing/2014/main" id="{2688F75A-6456-BA52-90E6-B1A3D721D50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64;p77">
              <a:extLst>
                <a:ext uri="{FF2B5EF4-FFF2-40B4-BE49-F238E27FC236}">
                  <a16:creationId xmlns:a16="http://schemas.microsoft.com/office/drawing/2014/main" id="{873FD1D4-1935-77CB-EB15-017A91A779D8}"/>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65;p77">
              <a:extLst>
                <a:ext uri="{FF2B5EF4-FFF2-40B4-BE49-F238E27FC236}">
                  <a16:creationId xmlns:a16="http://schemas.microsoft.com/office/drawing/2014/main" id="{C8A9F838-483B-9F5C-DCEE-D6E9FCB889B7}"/>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66;p77">
              <a:extLst>
                <a:ext uri="{FF2B5EF4-FFF2-40B4-BE49-F238E27FC236}">
                  <a16:creationId xmlns:a16="http://schemas.microsoft.com/office/drawing/2014/main" id="{2FB06CC9-DEDD-F678-1143-71C0EB5FA263}"/>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67;p77">
              <a:extLst>
                <a:ext uri="{FF2B5EF4-FFF2-40B4-BE49-F238E27FC236}">
                  <a16:creationId xmlns:a16="http://schemas.microsoft.com/office/drawing/2014/main" id="{A949A6A3-8164-C270-0B27-9F8C2ADD40BB}"/>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68;p77">
              <a:extLst>
                <a:ext uri="{FF2B5EF4-FFF2-40B4-BE49-F238E27FC236}">
                  <a16:creationId xmlns:a16="http://schemas.microsoft.com/office/drawing/2014/main" id="{CCAF2971-2A79-DD4E-1375-0AE0A2BF9762}"/>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69;p77">
              <a:extLst>
                <a:ext uri="{FF2B5EF4-FFF2-40B4-BE49-F238E27FC236}">
                  <a16:creationId xmlns:a16="http://schemas.microsoft.com/office/drawing/2014/main" id="{AB434855-FBF3-3E51-77F8-547AB2F73F67}"/>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70;p77">
              <a:extLst>
                <a:ext uri="{FF2B5EF4-FFF2-40B4-BE49-F238E27FC236}">
                  <a16:creationId xmlns:a16="http://schemas.microsoft.com/office/drawing/2014/main" id="{72B5EFA8-0A95-F1B2-F25F-08287B94341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71;p77">
              <a:extLst>
                <a:ext uri="{FF2B5EF4-FFF2-40B4-BE49-F238E27FC236}">
                  <a16:creationId xmlns:a16="http://schemas.microsoft.com/office/drawing/2014/main" id="{4D446907-5726-FAC2-D536-07EF0691F23A}"/>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72;p77">
              <a:extLst>
                <a:ext uri="{FF2B5EF4-FFF2-40B4-BE49-F238E27FC236}">
                  <a16:creationId xmlns:a16="http://schemas.microsoft.com/office/drawing/2014/main" id="{62F23465-A66D-550B-6F64-A99D99E7BF5E}"/>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73;p77">
              <a:extLst>
                <a:ext uri="{FF2B5EF4-FFF2-40B4-BE49-F238E27FC236}">
                  <a16:creationId xmlns:a16="http://schemas.microsoft.com/office/drawing/2014/main" id="{52E70F75-E7ED-5EBE-91A8-84E8F523F4F9}"/>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74;p77">
              <a:extLst>
                <a:ext uri="{FF2B5EF4-FFF2-40B4-BE49-F238E27FC236}">
                  <a16:creationId xmlns:a16="http://schemas.microsoft.com/office/drawing/2014/main" id="{E0DFE0B2-7EF7-6E18-C407-D26B4EE5BFC3}"/>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75;p77">
              <a:extLst>
                <a:ext uri="{FF2B5EF4-FFF2-40B4-BE49-F238E27FC236}">
                  <a16:creationId xmlns:a16="http://schemas.microsoft.com/office/drawing/2014/main" id="{7A26AFFE-71CF-5FFE-D900-0FCB97D12427}"/>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76;p77">
              <a:extLst>
                <a:ext uri="{FF2B5EF4-FFF2-40B4-BE49-F238E27FC236}">
                  <a16:creationId xmlns:a16="http://schemas.microsoft.com/office/drawing/2014/main" id="{716A8BB0-8850-BDE3-81E7-233CD0753C4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77;p77">
              <a:extLst>
                <a:ext uri="{FF2B5EF4-FFF2-40B4-BE49-F238E27FC236}">
                  <a16:creationId xmlns:a16="http://schemas.microsoft.com/office/drawing/2014/main" id="{7F5A7246-EC55-D282-8D28-0CF0A7A4E04D}"/>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78;p77">
              <a:extLst>
                <a:ext uri="{FF2B5EF4-FFF2-40B4-BE49-F238E27FC236}">
                  <a16:creationId xmlns:a16="http://schemas.microsoft.com/office/drawing/2014/main" id="{8B5B57BC-9EA1-B6CC-59BF-AB19FB505EE7}"/>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79;p77">
              <a:extLst>
                <a:ext uri="{FF2B5EF4-FFF2-40B4-BE49-F238E27FC236}">
                  <a16:creationId xmlns:a16="http://schemas.microsoft.com/office/drawing/2014/main" id="{D7A9B179-0577-8EEA-B505-B0126448B3D9}"/>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80;p77">
              <a:extLst>
                <a:ext uri="{FF2B5EF4-FFF2-40B4-BE49-F238E27FC236}">
                  <a16:creationId xmlns:a16="http://schemas.microsoft.com/office/drawing/2014/main" id="{53D08CED-DB96-17A6-32D0-91FAB8FD2217}"/>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81;p77">
              <a:extLst>
                <a:ext uri="{FF2B5EF4-FFF2-40B4-BE49-F238E27FC236}">
                  <a16:creationId xmlns:a16="http://schemas.microsoft.com/office/drawing/2014/main" id="{4D02189B-99C3-3DF9-4ABB-5A5E3BA27479}"/>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82;p77">
              <a:extLst>
                <a:ext uri="{FF2B5EF4-FFF2-40B4-BE49-F238E27FC236}">
                  <a16:creationId xmlns:a16="http://schemas.microsoft.com/office/drawing/2014/main" id="{99D40FBC-9807-9F23-FE1D-D0F4D018021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83;p77">
              <a:extLst>
                <a:ext uri="{FF2B5EF4-FFF2-40B4-BE49-F238E27FC236}">
                  <a16:creationId xmlns:a16="http://schemas.microsoft.com/office/drawing/2014/main" id="{52DADFDA-528D-689A-E5E7-85DE0E05DE48}"/>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84;p77">
              <a:extLst>
                <a:ext uri="{FF2B5EF4-FFF2-40B4-BE49-F238E27FC236}">
                  <a16:creationId xmlns:a16="http://schemas.microsoft.com/office/drawing/2014/main" id="{D1CF2FF2-4670-A8B8-46A9-5D12FD2584E1}"/>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85;p77">
              <a:extLst>
                <a:ext uri="{FF2B5EF4-FFF2-40B4-BE49-F238E27FC236}">
                  <a16:creationId xmlns:a16="http://schemas.microsoft.com/office/drawing/2014/main" id="{7B3153E2-B573-A7ED-A98F-7D3AAF766EF8}"/>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86;p77">
              <a:extLst>
                <a:ext uri="{FF2B5EF4-FFF2-40B4-BE49-F238E27FC236}">
                  <a16:creationId xmlns:a16="http://schemas.microsoft.com/office/drawing/2014/main" id="{4A21BB43-2892-2FDA-5D3B-71D289982494}"/>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87;p77">
              <a:extLst>
                <a:ext uri="{FF2B5EF4-FFF2-40B4-BE49-F238E27FC236}">
                  <a16:creationId xmlns:a16="http://schemas.microsoft.com/office/drawing/2014/main" id="{E7F6BFB8-341F-2C53-3B3F-99234E49FAD6}"/>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88;p77">
              <a:extLst>
                <a:ext uri="{FF2B5EF4-FFF2-40B4-BE49-F238E27FC236}">
                  <a16:creationId xmlns:a16="http://schemas.microsoft.com/office/drawing/2014/main" id="{898A4B10-E221-9327-E9D2-3E62F6450D80}"/>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89;p77">
              <a:extLst>
                <a:ext uri="{FF2B5EF4-FFF2-40B4-BE49-F238E27FC236}">
                  <a16:creationId xmlns:a16="http://schemas.microsoft.com/office/drawing/2014/main" id="{B161EA3C-3304-86BB-2957-58508D66C536}"/>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90;p77">
              <a:extLst>
                <a:ext uri="{FF2B5EF4-FFF2-40B4-BE49-F238E27FC236}">
                  <a16:creationId xmlns:a16="http://schemas.microsoft.com/office/drawing/2014/main" id="{A0A0369C-3AAE-9BB0-8653-BFB9B012947D}"/>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91;p77">
              <a:extLst>
                <a:ext uri="{FF2B5EF4-FFF2-40B4-BE49-F238E27FC236}">
                  <a16:creationId xmlns:a16="http://schemas.microsoft.com/office/drawing/2014/main" id="{0ABD91BD-5AE3-1665-C161-A37FB0D1ED8E}"/>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92;p77">
              <a:extLst>
                <a:ext uri="{FF2B5EF4-FFF2-40B4-BE49-F238E27FC236}">
                  <a16:creationId xmlns:a16="http://schemas.microsoft.com/office/drawing/2014/main" id="{E57593AE-317D-6AC8-E75D-69063FDD4714}"/>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93;p77">
              <a:extLst>
                <a:ext uri="{FF2B5EF4-FFF2-40B4-BE49-F238E27FC236}">
                  <a16:creationId xmlns:a16="http://schemas.microsoft.com/office/drawing/2014/main" id="{FE91F37E-E9C5-DA30-BBA2-E5C8BD0AF2E0}"/>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94;p77">
              <a:extLst>
                <a:ext uri="{FF2B5EF4-FFF2-40B4-BE49-F238E27FC236}">
                  <a16:creationId xmlns:a16="http://schemas.microsoft.com/office/drawing/2014/main" id="{D8C1C741-B0FC-4954-19CC-10DFE6F7FBB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95;p77">
              <a:extLst>
                <a:ext uri="{FF2B5EF4-FFF2-40B4-BE49-F238E27FC236}">
                  <a16:creationId xmlns:a16="http://schemas.microsoft.com/office/drawing/2014/main" id="{82927A09-ACC6-DAD7-C268-DA4AC2052B18}"/>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96;p77">
              <a:extLst>
                <a:ext uri="{FF2B5EF4-FFF2-40B4-BE49-F238E27FC236}">
                  <a16:creationId xmlns:a16="http://schemas.microsoft.com/office/drawing/2014/main" id="{6AA14DA4-19F7-201B-3827-6B65ED472802}"/>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97;p77">
              <a:extLst>
                <a:ext uri="{FF2B5EF4-FFF2-40B4-BE49-F238E27FC236}">
                  <a16:creationId xmlns:a16="http://schemas.microsoft.com/office/drawing/2014/main" id="{FBEB765F-26F8-60AC-53F1-544EE6EBD042}"/>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98;p77">
              <a:extLst>
                <a:ext uri="{FF2B5EF4-FFF2-40B4-BE49-F238E27FC236}">
                  <a16:creationId xmlns:a16="http://schemas.microsoft.com/office/drawing/2014/main" id="{B0691F3D-7BE8-D33D-20EE-AB704FA650CC}"/>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99;p77">
              <a:extLst>
                <a:ext uri="{FF2B5EF4-FFF2-40B4-BE49-F238E27FC236}">
                  <a16:creationId xmlns:a16="http://schemas.microsoft.com/office/drawing/2014/main" id="{1AFEB523-02F3-4C8B-8CA2-3D06FBB63878}"/>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900;p77">
              <a:extLst>
                <a:ext uri="{FF2B5EF4-FFF2-40B4-BE49-F238E27FC236}">
                  <a16:creationId xmlns:a16="http://schemas.microsoft.com/office/drawing/2014/main" id="{0DF9CDBA-4FD7-35D4-9992-A93EF4CEF0F6}"/>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901;p77">
              <a:extLst>
                <a:ext uri="{FF2B5EF4-FFF2-40B4-BE49-F238E27FC236}">
                  <a16:creationId xmlns:a16="http://schemas.microsoft.com/office/drawing/2014/main" id="{740E49CD-1237-9164-61AB-125DB44B4FBA}"/>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902;p77">
              <a:extLst>
                <a:ext uri="{FF2B5EF4-FFF2-40B4-BE49-F238E27FC236}">
                  <a16:creationId xmlns:a16="http://schemas.microsoft.com/office/drawing/2014/main" id="{E06126F9-2791-6360-C33F-0661CFF3F28D}"/>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903;p77">
              <a:extLst>
                <a:ext uri="{FF2B5EF4-FFF2-40B4-BE49-F238E27FC236}">
                  <a16:creationId xmlns:a16="http://schemas.microsoft.com/office/drawing/2014/main" id="{A3A5B610-9370-81FA-1D04-CEFA627D27B2}"/>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904;p77">
              <a:extLst>
                <a:ext uri="{FF2B5EF4-FFF2-40B4-BE49-F238E27FC236}">
                  <a16:creationId xmlns:a16="http://schemas.microsoft.com/office/drawing/2014/main" id="{B8150124-6A63-A0E6-45C2-CDCECC7E608E}"/>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905;p77">
              <a:extLst>
                <a:ext uri="{FF2B5EF4-FFF2-40B4-BE49-F238E27FC236}">
                  <a16:creationId xmlns:a16="http://schemas.microsoft.com/office/drawing/2014/main" id="{6CD8C5E7-C492-0FD6-3D4E-B0F02AEA1A30}"/>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906;p77">
              <a:extLst>
                <a:ext uri="{FF2B5EF4-FFF2-40B4-BE49-F238E27FC236}">
                  <a16:creationId xmlns:a16="http://schemas.microsoft.com/office/drawing/2014/main" id="{118B33C1-D785-DD0C-A2D8-2E25B4C46474}"/>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907;p77">
              <a:extLst>
                <a:ext uri="{FF2B5EF4-FFF2-40B4-BE49-F238E27FC236}">
                  <a16:creationId xmlns:a16="http://schemas.microsoft.com/office/drawing/2014/main" id="{1C8DBC11-3F36-3134-E8EA-D309139BFF0F}"/>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908;p77">
              <a:extLst>
                <a:ext uri="{FF2B5EF4-FFF2-40B4-BE49-F238E27FC236}">
                  <a16:creationId xmlns:a16="http://schemas.microsoft.com/office/drawing/2014/main" id="{972C3C81-8431-35ED-B7CB-9B0C4E10E69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909;p77">
              <a:extLst>
                <a:ext uri="{FF2B5EF4-FFF2-40B4-BE49-F238E27FC236}">
                  <a16:creationId xmlns:a16="http://schemas.microsoft.com/office/drawing/2014/main" id="{CBECCC07-7658-387E-FBD9-B2B167BF34D8}"/>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910;p77">
              <a:extLst>
                <a:ext uri="{FF2B5EF4-FFF2-40B4-BE49-F238E27FC236}">
                  <a16:creationId xmlns:a16="http://schemas.microsoft.com/office/drawing/2014/main" id="{1357A44E-FA9E-8B6A-2AEE-9AA0464961C7}"/>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911;p77">
              <a:extLst>
                <a:ext uri="{FF2B5EF4-FFF2-40B4-BE49-F238E27FC236}">
                  <a16:creationId xmlns:a16="http://schemas.microsoft.com/office/drawing/2014/main" id="{8A4327CD-C7E3-E823-2F2F-35FA984724C4}"/>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912;p77">
              <a:extLst>
                <a:ext uri="{FF2B5EF4-FFF2-40B4-BE49-F238E27FC236}">
                  <a16:creationId xmlns:a16="http://schemas.microsoft.com/office/drawing/2014/main" id="{CAFFA386-D814-8FEF-BAAB-0C07FC3C8BB9}"/>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913;p77">
              <a:extLst>
                <a:ext uri="{FF2B5EF4-FFF2-40B4-BE49-F238E27FC236}">
                  <a16:creationId xmlns:a16="http://schemas.microsoft.com/office/drawing/2014/main" id="{7E0AABE5-8DD8-1FB3-1734-1BB593853E9C}"/>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914;p77">
              <a:extLst>
                <a:ext uri="{FF2B5EF4-FFF2-40B4-BE49-F238E27FC236}">
                  <a16:creationId xmlns:a16="http://schemas.microsoft.com/office/drawing/2014/main" id="{20A3740E-BA87-6300-319B-D0DE16B06A67}"/>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915;p77">
              <a:extLst>
                <a:ext uri="{FF2B5EF4-FFF2-40B4-BE49-F238E27FC236}">
                  <a16:creationId xmlns:a16="http://schemas.microsoft.com/office/drawing/2014/main" id="{C525588B-0AC3-D937-42B5-99066434CFA8}"/>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916;p77">
              <a:extLst>
                <a:ext uri="{FF2B5EF4-FFF2-40B4-BE49-F238E27FC236}">
                  <a16:creationId xmlns:a16="http://schemas.microsoft.com/office/drawing/2014/main" id="{6D84D7D4-B85B-0734-F003-3858D3D6C986}"/>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917;p77">
              <a:extLst>
                <a:ext uri="{FF2B5EF4-FFF2-40B4-BE49-F238E27FC236}">
                  <a16:creationId xmlns:a16="http://schemas.microsoft.com/office/drawing/2014/main" id="{FF3B4D40-0422-680B-D598-076AC2B6DEFC}"/>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918;p77">
              <a:extLst>
                <a:ext uri="{FF2B5EF4-FFF2-40B4-BE49-F238E27FC236}">
                  <a16:creationId xmlns:a16="http://schemas.microsoft.com/office/drawing/2014/main" id="{88216CE6-5C92-261E-D3EB-5529A0BFF950}"/>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919;p77">
              <a:extLst>
                <a:ext uri="{FF2B5EF4-FFF2-40B4-BE49-F238E27FC236}">
                  <a16:creationId xmlns:a16="http://schemas.microsoft.com/office/drawing/2014/main" id="{A6F7E56C-F467-5262-945B-9EA1C483CF50}"/>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920;p77">
              <a:extLst>
                <a:ext uri="{FF2B5EF4-FFF2-40B4-BE49-F238E27FC236}">
                  <a16:creationId xmlns:a16="http://schemas.microsoft.com/office/drawing/2014/main" id="{2BF31277-5D16-6792-3473-F0F91AA22085}"/>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921;p77">
              <a:extLst>
                <a:ext uri="{FF2B5EF4-FFF2-40B4-BE49-F238E27FC236}">
                  <a16:creationId xmlns:a16="http://schemas.microsoft.com/office/drawing/2014/main" id="{AE545702-3ABC-D98D-9CF2-7E31D87F7054}"/>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22;p77">
              <a:extLst>
                <a:ext uri="{FF2B5EF4-FFF2-40B4-BE49-F238E27FC236}">
                  <a16:creationId xmlns:a16="http://schemas.microsoft.com/office/drawing/2014/main" id="{DAAC6EF3-C8E7-0104-F61B-814484BC0738}"/>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23;p77">
              <a:extLst>
                <a:ext uri="{FF2B5EF4-FFF2-40B4-BE49-F238E27FC236}">
                  <a16:creationId xmlns:a16="http://schemas.microsoft.com/office/drawing/2014/main" id="{05BDEEF2-3A4A-710F-7F37-E9174EC69073}"/>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24;p77">
              <a:extLst>
                <a:ext uri="{FF2B5EF4-FFF2-40B4-BE49-F238E27FC236}">
                  <a16:creationId xmlns:a16="http://schemas.microsoft.com/office/drawing/2014/main" id="{1C5326CA-1BD0-C100-ADF9-0C51CC8EC7F9}"/>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25;p77">
              <a:extLst>
                <a:ext uri="{FF2B5EF4-FFF2-40B4-BE49-F238E27FC236}">
                  <a16:creationId xmlns:a16="http://schemas.microsoft.com/office/drawing/2014/main" id="{9DCF93F8-D43B-3B3A-A04C-B4339C0FA96A}"/>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26;p77">
              <a:extLst>
                <a:ext uri="{FF2B5EF4-FFF2-40B4-BE49-F238E27FC236}">
                  <a16:creationId xmlns:a16="http://schemas.microsoft.com/office/drawing/2014/main" id="{088D8350-8DC6-EED5-F405-99EB173A8BA7}"/>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27;p77">
              <a:extLst>
                <a:ext uri="{FF2B5EF4-FFF2-40B4-BE49-F238E27FC236}">
                  <a16:creationId xmlns:a16="http://schemas.microsoft.com/office/drawing/2014/main" id="{A5AFA7D9-CBB0-840D-1964-82D6A7786CE6}"/>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28;p77">
              <a:extLst>
                <a:ext uri="{FF2B5EF4-FFF2-40B4-BE49-F238E27FC236}">
                  <a16:creationId xmlns:a16="http://schemas.microsoft.com/office/drawing/2014/main" id="{E89DE85D-C265-749E-A360-7AD9AEEC0ED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29;p77">
              <a:extLst>
                <a:ext uri="{FF2B5EF4-FFF2-40B4-BE49-F238E27FC236}">
                  <a16:creationId xmlns:a16="http://schemas.microsoft.com/office/drawing/2014/main" id="{8D63556F-78F5-40B8-87CE-DB8D6E36F9FB}"/>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30;p77">
              <a:extLst>
                <a:ext uri="{FF2B5EF4-FFF2-40B4-BE49-F238E27FC236}">
                  <a16:creationId xmlns:a16="http://schemas.microsoft.com/office/drawing/2014/main" id="{E72CB87D-4CDA-99E9-5213-5213395FEA43}"/>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31;p77">
              <a:extLst>
                <a:ext uri="{FF2B5EF4-FFF2-40B4-BE49-F238E27FC236}">
                  <a16:creationId xmlns:a16="http://schemas.microsoft.com/office/drawing/2014/main" id="{95627548-6C3D-83A5-7E24-58A79B93D585}"/>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32;p77">
              <a:extLst>
                <a:ext uri="{FF2B5EF4-FFF2-40B4-BE49-F238E27FC236}">
                  <a16:creationId xmlns:a16="http://schemas.microsoft.com/office/drawing/2014/main" id="{40FD639B-F004-74EE-FF70-6BED3AD7DF32}"/>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33;p77">
              <a:extLst>
                <a:ext uri="{FF2B5EF4-FFF2-40B4-BE49-F238E27FC236}">
                  <a16:creationId xmlns:a16="http://schemas.microsoft.com/office/drawing/2014/main" id="{1A0523FA-A8B0-E4BA-6306-D589C8366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34;p77">
              <a:extLst>
                <a:ext uri="{FF2B5EF4-FFF2-40B4-BE49-F238E27FC236}">
                  <a16:creationId xmlns:a16="http://schemas.microsoft.com/office/drawing/2014/main" id="{6C940F1A-3B6E-9A2D-686A-A68A1F11E6BD}"/>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35;p77">
              <a:extLst>
                <a:ext uri="{FF2B5EF4-FFF2-40B4-BE49-F238E27FC236}">
                  <a16:creationId xmlns:a16="http://schemas.microsoft.com/office/drawing/2014/main" id="{BC2C61D2-7524-0841-B13D-1CB4AC14387C}"/>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36;p77">
              <a:extLst>
                <a:ext uri="{FF2B5EF4-FFF2-40B4-BE49-F238E27FC236}">
                  <a16:creationId xmlns:a16="http://schemas.microsoft.com/office/drawing/2014/main" id="{E96D78CF-2747-54BD-7896-26286149660F}"/>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37;p77">
              <a:extLst>
                <a:ext uri="{FF2B5EF4-FFF2-40B4-BE49-F238E27FC236}">
                  <a16:creationId xmlns:a16="http://schemas.microsoft.com/office/drawing/2014/main" id="{E8BD15D0-DB32-31B7-C127-E9E70592C0B6}"/>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38;p77">
              <a:extLst>
                <a:ext uri="{FF2B5EF4-FFF2-40B4-BE49-F238E27FC236}">
                  <a16:creationId xmlns:a16="http://schemas.microsoft.com/office/drawing/2014/main" id="{42E5988D-5758-E147-9A63-42E8507647F8}"/>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39;p77">
              <a:extLst>
                <a:ext uri="{FF2B5EF4-FFF2-40B4-BE49-F238E27FC236}">
                  <a16:creationId xmlns:a16="http://schemas.microsoft.com/office/drawing/2014/main" id="{AD9E00FA-0F48-672F-4447-870BDF4FF470}"/>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40;p77">
              <a:extLst>
                <a:ext uri="{FF2B5EF4-FFF2-40B4-BE49-F238E27FC236}">
                  <a16:creationId xmlns:a16="http://schemas.microsoft.com/office/drawing/2014/main" id="{78318C90-338D-CFF3-21DF-B6697A7A44D8}"/>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41;p77">
              <a:extLst>
                <a:ext uri="{FF2B5EF4-FFF2-40B4-BE49-F238E27FC236}">
                  <a16:creationId xmlns:a16="http://schemas.microsoft.com/office/drawing/2014/main" id="{EEF5B6E0-3B9E-A450-D7FD-9B32447CC06F}"/>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42;p77">
              <a:extLst>
                <a:ext uri="{FF2B5EF4-FFF2-40B4-BE49-F238E27FC236}">
                  <a16:creationId xmlns:a16="http://schemas.microsoft.com/office/drawing/2014/main" id="{B9C92083-AC0A-729F-16D7-AE1350F26E30}"/>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43;p77">
              <a:extLst>
                <a:ext uri="{FF2B5EF4-FFF2-40B4-BE49-F238E27FC236}">
                  <a16:creationId xmlns:a16="http://schemas.microsoft.com/office/drawing/2014/main" id="{4B82B33D-5033-CD41-31B6-A03D7F8C6B18}"/>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44;p77">
              <a:extLst>
                <a:ext uri="{FF2B5EF4-FFF2-40B4-BE49-F238E27FC236}">
                  <a16:creationId xmlns:a16="http://schemas.microsoft.com/office/drawing/2014/main" id="{F3E096AC-897D-C227-40ED-7F8CF181470A}"/>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45;p77">
              <a:extLst>
                <a:ext uri="{FF2B5EF4-FFF2-40B4-BE49-F238E27FC236}">
                  <a16:creationId xmlns:a16="http://schemas.microsoft.com/office/drawing/2014/main" id="{88DAD889-DFED-9871-8C26-7338A8BA3D89}"/>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46;p77">
              <a:extLst>
                <a:ext uri="{FF2B5EF4-FFF2-40B4-BE49-F238E27FC236}">
                  <a16:creationId xmlns:a16="http://schemas.microsoft.com/office/drawing/2014/main" id="{B89DF80B-42D6-7967-FDEB-C537C543E22B}"/>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47;p77">
              <a:extLst>
                <a:ext uri="{FF2B5EF4-FFF2-40B4-BE49-F238E27FC236}">
                  <a16:creationId xmlns:a16="http://schemas.microsoft.com/office/drawing/2014/main" id="{FEACCE8E-AB14-04FE-21C0-22698DB83B01}"/>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48;p77">
              <a:extLst>
                <a:ext uri="{FF2B5EF4-FFF2-40B4-BE49-F238E27FC236}">
                  <a16:creationId xmlns:a16="http://schemas.microsoft.com/office/drawing/2014/main" id="{AC94ABB9-E935-6A37-A50E-C15405FF5AA9}"/>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49;p77">
              <a:extLst>
                <a:ext uri="{FF2B5EF4-FFF2-40B4-BE49-F238E27FC236}">
                  <a16:creationId xmlns:a16="http://schemas.microsoft.com/office/drawing/2014/main" id="{7DDC2E7E-B701-8B05-7259-1D787611FCAF}"/>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50;p77">
              <a:extLst>
                <a:ext uri="{FF2B5EF4-FFF2-40B4-BE49-F238E27FC236}">
                  <a16:creationId xmlns:a16="http://schemas.microsoft.com/office/drawing/2014/main" id="{A6299769-13AE-6222-FF23-1D7D373DA884}"/>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51;p77">
              <a:extLst>
                <a:ext uri="{FF2B5EF4-FFF2-40B4-BE49-F238E27FC236}">
                  <a16:creationId xmlns:a16="http://schemas.microsoft.com/office/drawing/2014/main" id="{12D92D89-7BE0-066E-A3CF-EB56D6B624A6}"/>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52;p77">
              <a:extLst>
                <a:ext uri="{FF2B5EF4-FFF2-40B4-BE49-F238E27FC236}">
                  <a16:creationId xmlns:a16="http://schemas.microsoft.com/office/drawing/2014/main" id="{4EA61179-9638-54FD-EAD3-9841A69D4A26}"/>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53;p77">
              <a:extLst>
                <a:ext uri="{FF2B5EF4-FFF2-40B4-BE49-F238E27FC236}">
                  <a16:creationId xmlns:a16="http://schemas.microsoft.com/office/drawing/2014/main" id="{C4F951CB-4BB7-E2C1-075D-BD41C5FA0E2E}"/>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54;p77">
              <a:extLst>
                <a:ext uri="{FF2B5EF4-FFF2-40B4-BE49-F238E27FC236}">
                  <a16:creationId xmlns:a16="http://schemas.microsoft.com/office/drawing/2014/main" id="{DA58684D-60D7-56D1-1564-728E43321F51}"/>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55;p77">
              <a:extLst>
                <a:ext uri="{FF2B5EF4-FFF2-40B4-BE49-F238E27FC236}">
                  <a16:creationId xmlns:a16="http://schemas.microsoft.com/office/drawing/2014/main" id="{50C89736-A6B6-E440-07B8-F2F2DB1BA345}"/>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56;p77">
              <a:extLst>
                <a:ext uri="{FF2B5EF4-FFF2-40B4-BE49-F238E27FC236}">
                  <a16:creationId xmlns:a16="http://schemas.microsoft.com/office/drawing/2014/main" id="{E866C088-5F66-9F3C-1985-7908BC752856}"/>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57;p77">
              <a:extLst>
                <a:ext uri="{FF2B5EF4-FFF2-40B4-BE49-F238E27FC236}">
                  <a16:creationId xmlns:a16="http://schemas.microsoft.com/office/drawing/2014/main" id="{182334D9-4D9F-2369-854F-762AA396046B}"/>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58;p77">
              <a:extLst>
                <a:ext uri="{FF2B5EF4-FFF2-40B4-BE49-F238E27FC236}">
                  <a16:creationId xmlns:a16="http://schemas.microsoft.com/office/drawing/2014/main" id="{97BB0FBB-73D1-4A3E-D9B2-A14F2ADAB314}"/>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59;p77">
              <a:extLst>
                <a:ext uri="{FF2B5EF4-FFF2-40B4-BE49-F238E27FC236}">
                  <a16:creationId xmlns:a16="http://schemas.microsoft.com/office/drawing/2014/main" id="{58B02B96-7E62-F175-FEA1-F2FA139173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60;p77">
              <a:extLst>
                <a:ext uri="{FF2B5EF4-FFF2-40B4-BE49-F238E27FC236}">
                  <a16:creationId xmlns:a16="http://schemas.microsoft.com/office/drawing/2014/main" id="{140E31FF-BE81-88A2-FD1F-15D0EEB2ABF8}"/>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61;p77">
              <a:extLst>
                <a:ext uri="{FF2B5EF4-FFF2-40B4-BE49-F238E27FC236}">
                  <a16:creationId xmlns:a16="http://schemas.microsoft.com/office/drawing/2014/main" id="{A2C67072-0100-5C3A-1DEA-69FB961C9936}"/>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62;p77">
              <a:extLst>
                <a:ext uri="{FF2B5EF4-FFF2-40B4-BE49-F238E27FC236}">
                  <a16:creationId xmlns:a16="http://schemas.microsoft.com/office/drawing/2014/main" id="{2F616447-CC1F-5EEE-B60B-3361E009D9DE}"/>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63;p77">
              <a:extLst>
                <a:ext uri="{FF2B5EF4-FFF2-40B4-BE49-F238E27FC236}">
                  <a16:creationId xmlns:a16="http://schemas.microsoft.com/office/drawing/2014/main" id="{0C82EB5E-12F5-F053-44A9-E24E1BA041FA}"/>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64;p77">
              <a:extLst>
                <a:ext uri="{FF2B5EF4-FFF2-40B4-BE49-F238E27FC236}">
                  <a16:creationId xmlns:a16="http://schemas.microsoft.com/office/drawing/2014/main" id="{24DB1501-9985-5968-8091-A17C373BF8B8}"/>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65;p77">
              <a:extLst>
                <a:ext uri="{FF2B5EF4-FFF2-40B4-BE49-F238E27FC236}">
                  <a16:creationId xmlns:a16="http://schemas.microsoft.com/office/drawing/2014/main" id="{7A9890D5-53EB-CAEB-A5E5-DDB532303CE0}"/>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66;p77">
              <a:extLst>
                <a:ext uri="{FF2B5EF4-FFF2-40B4-BE49-F238E27FC236}">
                  <a16:creationId xmlns:a16="http://schemas.microsoft.com/office/drawing/2014/main" id="{AEC728E7-F2E5-EA16-95FB-6A05CDC4E7B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67;p77">
              <a:extLst>
                <a:ext uri="{FF2B5EF4-FFF2-40B4-BE49-F238E27FC236}">
                  <a16:creationId xmlns:a16="http://schemas.microsoft.com/office/drawing/2014/main" id="{04D4C3C5-A3F4-ED04-8FB5-C0D3DFC05D75}"/>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68;p77">
              <a:extLst>
                <a:ext uri="{FF2B5EF4-FFF2-40B4-BE49-F238E27FC236}">
                  <a16:creationId xmlns:a16="http://schemas.microsoft.com/office/drawing/2014/main" id="{84130BE2-3241-B592-6033-97CC4AE7E4A3}"/>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69;p77">
              <a:extLst>
                <a:ext uri="{FF2B5EF4-FFF2-40B4-BE49-F238E27FC236}">
                  <a16:creationId xmlns:a16="http://schemas.microsoft.com/office/drawing/2014/main" id="{4FBDAD41-5226-0B6A-0E6A-D23D8045200B}"/>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70;p77">
              <a:extLst>
                <a:ext uri="{FF2B5EF4-FFF2-40B4-BE49-F238E27FC236}">
                  <a16:creationId xmlns:a16="http://schemas.microsoft.com/office/drawing/2014/main" id="{ADE36CF8-2847-E161-A0CE-1A5F000C7EE0}"/>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71;p77">
              <a:extLst>
                <a:ext uri="{FF2B5EF4-FFF2-40B4-BE49-F238E27FC236}">
                  <a16:creationId xmlns:a16="http://schemas.microsoft.com/office/drawing/2014/main" id="{11296247-D2F4-5A4A-ADFB-E22A3F565A1E}"/>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72;p77">
              <a:extLst>
                <a:ext uri="{FF2B5EF4-FFF2-40B4-BE49-F238E27FC236}">
                  <a16:creationId xmlns:a16="http://schemas.microsoft.com/office/drawing/2014/main" id="{049AC56B-EF24-BE30-BCAB-FD69736F7DE7}"/>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73;p77">
              <a:extLst>
                <a:ext uri="{FF2B5EF4-FFF2-40B4-BE49-F238E27FC236}">
                  <a16:creationId xmlns:a16="http://schemas.microsoft.com/office/drawing/2014/main" id="{89939550-021D-DA52-7842-04E334563A2D}"/>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74;p77">
              <a:extLst>
                <a:ext uri="{FF2B5EF4-FFF2-40B4-BE49-F238E27FC236}">
                  <a16:creationId xmlns:a16="http://schemas.microsoft.com/office/drawing/2014/main" id="{941162FA-A64A-C9BF-4120-6BAC3C294E12}"/>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75;p77">
              <a:extLst>
                <a:ext uri="{FF2B5EF4-FFF2-40B4-BE49-F238E27FC236}">
                  <a16:creationId xmlns:a16="http://schemas.microsoft.com/office/drawing/2014/main" id="{900FC431-F3E2-7841-C24C-CB30336F6AAA}"/>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76;p77">
              <a:extLst>
                <a:ext uri="{FF2B5EF4-FFF2-40B4-BE49-F238E27FC236}">
                  <a16:creationId xmlns:a16="http://schemas.microsoft.com/office/drawing/2014/main" id="{D39E8E1F-92C4-41C7-5972-8855F2C3FE75}"/>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77;p77">
              <a:extLst>
                <a:ext uri="{FF2B5EF4-FFF2-40B4-BE49-F238E27FC236}">
                  <a16:creationId xmlns:a16="http://schemas.microsoft.com/office/drawing/2014/main" id="{9061B778-F1FA-D40A-13CA-A46745987FE4}"/>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78;p77">
              <a:extLst>
                <a:ext uri="{FF2B5EF4-FFF2-40B4-BE49-F238E27FC236}">
                  <a16:creationId xmlns:a16="http://schemas.microsoft.com/office/drawing/2014/main" id="{E19D6C1B-7A37-00F7-1CC4-68E2D9BC7C18}"/>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79;p77">
              <a:extLst>
                <a:ext uri="{FF2B5EF4-FFF2-40B4-BE49-F238E27FC236}">
                  <a16:creationId xmlns:a16="http://schemas.microsoft.com/office/drawing/2014/main" id="{6ECC1BC2-3C9F-0695-022E-9DDCC4A6BB95}"/>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80;p77">
              <a:extLst>
                <a:ext uri="{FF2B5EF4-FFF2-40B4-BE49-F238E27FC236}">
                  <a16:creationId xmlns:a16="http://schemas.microsoft.com/office/drawing/2014/main" id="{CD6C1695-6CFC-C23A-EFE0-881D5CCE29B7}"/>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81;p77">
              <a:extLst>
                <a:ext uri="{FF2B5EF4-FFF2-40B4-BE49-F238E27FC236}">
                  <a16:creationId xmlns:a16="http://schemas.microsoft.com/office/drawing/2014/main" id="{FE5BEDEA-14EF-5160-9E10-52EB3C6323FE}"/>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82;p77">
              <a:extLst>
                <a:ext uri="{FF2B5EF4-FFF2-40B4-BE49-F238E27FC236}">
                  <a16:creationId xmlns:a16="http://schemas.microsoft.com/office/drawing/2014/main" id="{8C55C3CA-225E-147C-1ED8-6E477D3516BB}"/>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83;p77">
              <a:extLst>
                <a:ext uri="{FF2B5EF4-FFF2-40B4-BE49-F238E27FC236}">
                  <a16:creationId xmlns:a16="http://schemas.microsoft.com/office/drawing/2014/main" id="{8D745A68-F8C4-3B96-E140-2A231C994713}"/>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84;p77">
              <a:extLst>
                <a:ext uri="{FF2B5EF4-FFF2-40B4-BE49-F238E27FC236}">
                  <a16:creationId xmlns:a16="http://schemas.microsoft.com/office/drawing/2014/main" id="{365D6F14-811D-FCCC-9DB8-1A5AF0255AE5}"/>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85;p77">
              <a:extLst>
                <a:ext uri="{FF2B5EF4-FFF2-40B4-BE49-F238E27FC236}">
                  <a16:creationId xmlns:a16="http://schemas.microsoft.com/office/drawing/2014/main" id="{3BBAC52F-7A10-DE1D-A112-83CC351A1DB9}"/>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86;p77">
              <a:extLst>
                <a:ext uri="{FF2B5EF4-FFF2-40B4-BE49-F238E27FC236}">
                  <a16:creationId xmlns:a16="http://schemas.microsoft.com/office/drawing/2014/main" id="{9E3D5D70-49A0-C779-97E6-A8D7326184A1}"/>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87;p77">
              <a:extLst>
                <a:ext uri="{FF2B5EF4-FFF2-40B4-BE49-F238E27FC236}">
                  <a16:creationId xmlns:a16="http://schemas.microsoft.com/office/drawing/2014/main" id="{C2F550C2-4184-0122-7C26-6F8825D06F59}"/>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88;p77">
              <a:extLst>
                <a:ext uri="{FF2B5EF4-FFF2-40B4-BE49-F238E27FC236}">
                  <a16:creationId xmlns:a16="http://schemas.microsoft.com/office/drawing/2014/main" id="{2F3373CA-6BD5-FB64-2345-3AA9FB3948DE}"/>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89;p77">
              <a:extLst>
                <a:ext uri="{FF2B5EF4-FFF2-40B4-BE49-F238E27FC236}">
                  <a16:creationId xmlns:a16="http://schemas.microsoft.com/office/drawing/2014/main" id="{5AFD3794-49CC-52EE-D59A-BFFD843A10FB}"/>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90;p77">
              <a:extLst>
                <a:ext uri="{FF2B5EF4-FFF2-40B4-BE49-F238E27FC236}">
                  <a16:creationId xmlns:a16="http://schemas.microsoft.com/office/drawing/2014/main" id="{0CC28283-C0C3-79EF-5208-6DD03C92CE99}"/>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91;p77">
              <a:extLst>
                <a:ext uri="{FF2B5EF4-FFF2-40B4-BE49-F238E27FC236}">
                  <a16:creationId xmlns:a16="http://schemas.microsoft.com/office/drawing/2014/main" id="{99B59C48-2327-210C-02A3-881B6213A13A}"/>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92;p77">
              <a:extLst>
                <a:ext uri="{FF2B5EF4-FFF2-40B4-BE49-F238E27FC236}">
                  <a16:creationId xmlns:a16="http://schemas.microsoft.com/office/drawing/2014/main" id="{7B6E5B7D-24EB-F044-C4AF-0FA20E75CBFB}"/>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93;p77">
              <a:extLst>
                <a:ext uri="{FF2B5EF4-FFF2-40B4-BE49-F238E27FC236}">
                  <a16:creationId xmlns:a16="http://schemas.microsoft.com/office/drawing/2014/main" id="{FBF6A1DF-FACC-4732-3C22-686F2B49A8CA}"/>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94;p77">
              <a:extLst>
                <a:ext uri="{FF2B5EF4-FFF2-40B4-BE49-F238E27FC236}">
                  <a16:creationId xmlns:a16="http://schemas.microsoft.com/office/drawing/2014/main" id="{A5CB39C5-A210-93B7-F5EB-CFBE3355962D}"/>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95;p77">
              <a:extLst>
                <a:ext uri="{FF2B5EF4-FFF2-40B4-BE49-F238E27FC236}">
                  <a16:creationId xmlns:a16="http://schemas.microsoft.com/office/drawing/2014/main" id="{50F6C012-A948-4657-2049-8507E896AE16}"/>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96;p77">
              <a:extLst>
                <a:ext uri="{FF2B5EF4-FFF2-40B4-BE49-F238E27FC236}">
                  <a16:creationId xmlns:a16="http://schemas.microsoft.com/office/drawing/2014/main" id="{0A484D30-2D27-BB64-84E5-E79A4971061D}"/>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97;p77">
              <a:extLst>
                <a:ext uri="{FF2B5EF4-FFF2-40B4-BE49-F238E27FC236}">
                  <a16:creationId xmlns:a16="http://schemas.microsoft.com/office/drawing/2014/main" id="{672F0F4E-2ED1-56CC-4951-2C60C9353E18}"/>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98;p77">
              <a:extLst>
                <a:ext uri="{FF2B5EF4-FFF2-40B4-BE49-F238E27FC236}">
                  <a16:creationId xmlns:a16="http://schemas.microsoft.com/office/drawing/2014/main" id="{3BABF489-4462-ED0C-1EFE-F4054ECB41B5}"/>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99;p77">
              <a:extLst>
                <a:ext uri="{FF2B5EF4-FFF2-40B4-BE49-F238E27FC236}">
                  <a16:creationId xmlns:a16="http://schemas.microsoft.com/office/drawing/2014/main" id="{4C1FE39B-877A-DB16-1219-61D32AAC5DF8}"/>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3000;p77">
              <a:extLst>
                <a:ext uri="{FF2B5EF4-FFF2-40B4-BE49-F238E27FC236}">
                  <a16:creationId xmlns:a16="http://schemas.microsoft.com/office/drawing/2014/main" id="{4136BCF9-5B70-57CD-2DDE-89E122C8F637}"/>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3001;p77">
              <a:extLst>
                <a:ext uri="{FF2B5EF4-FFF2-40B4-BE49-F238E27FC236}">
                  <a16:creationId xmlns:a16="http://schemas.microsoft.com/office/drawing/2014/main" id="{56B7F503-D066-14D7-DC64-71785F46FE08}"/>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3002;p77">
              <a:extLst>
                <a:ext uri="{FF2B5EF4-FFF2-40B4-BE49-F238E27FC236}">
                  <a16:creationId xmlns:a16="http://schemas.microsoft.com/office/drawing/2014/main" id="{191F9911-0753-E421-986F-705D6E096785}"/>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3003;p77">
              <a:extLst>
                <a:ext uri="{FF2B5EF4-FFF2-40B4-BE49-F238E27FC236}">
                  <a16:creationId xmlns:a16="http://schemas.microsoft.com/office/drawing/2014/main" id="{7C2DDE98-B0D5-9E89-DB1E-2A7106F4F7E5}"/>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3004;p77">
              <a:extLst>
                <a:ext uri="{FF2B5EF4-FFF2-40B4-BE49-F238E27FC236}">
                  <a16:creationId xmlns:a16="http://schemas.microsoft.com/office/drawing/2014/main" id="{98CBB9D1-6DD3-1AAF-9E5C-52F6AC18FF00}"/>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3005;p77">
              <a:extLst>
                <a:ext uri="{FF2B5EF4-FFF2-40B4-BE49-F238E27FC236}">
                  <a16:creationId xmlns:a16="http://schemas.microsoft.com/office/drawing/2014/main" id="{C9B021BD-F0F2-693A-85D8-CFBF2979B452}"/>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3006;p77">
              <a:extLst>
                <a:ext uri="{FF2B5EF4-FFF2-40B4-BE49-F238E27FC236}">
                  <a16:creationId xmlns:a16="http://schemas.microsoft.com/office/drawing/2014/main" id="{65E61279-1C7A-219F-65CD-A805FD56C0B4}"/>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3007;p77">
              <a:extLst>
                <a:ext uri="{FF2B5EF4-FFF2-40B4-BE49-F238E27FC236}">
                  <a16:creationId xmlns:a16="http://schemas.microsoft.com/office/drawing/2014/main" id="{43624931-9B6E-43F3-45D1-59FEAC2495E2}"/>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3008;p77">
              <a:extLst>
                <a:ext uri="{FF2B5EF4-FFF2-40B4-BE49-F238E27FC236}">
                  <a16:creationId xmlns:a16="http://schemas.microsoft.com/office/drawing/2014/main" id="{A42884FD-3E9C-654C-AB01-D593329F2EC6}"/>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3009;p77">
              <a:extLst>
                <a:ext uri="{FF2B5EF4-FFF2-40B4-BE49-F238E27FC236}">
                  <a16:creationId xmlns:a16="http://schemas.microsoft.com/office/drawing/2014/main" id="{9FB9EF78-A1F6-4609-524F-6ABE7C458A2B}"/>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3010;p77">
              <a:extLst>
                <a:ext uri="{FF2B5EF4-FFF2-40B4-BE49-F238E27FC236}">
                  <a16:creationId xmlns:a16="http://schemas.microsoft.com/office/drawing/2014/main" id="{B9B9A80C-58ED-080C-1C06-5BA21F7D225D}"/>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3011;p77">
              <a:extLst>
                <a:ext uri="{FF2B5EF4-FFF2-40B4-BE49-F238E27FC236}">
                  <a16:creationId xmlns:a16="http://schemas.microsoft.com/office/drawing/2014/main" id="{0B84FAA7-E92C-2259-DE45-0BB25B034697}"/>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3012;p77">
              <a:extLst>
                <a:ext uri="{FF2B5EF4-FFF2-40B4-BE49-F238E27FC236}">
                  <a16:creationId xmlns:a16="http://schemas.microsoft.com/office/drawing/2014/main" id="{4413DF68-88A6-3AB5-F98D-71C0353C3BD9}"/>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3013;p77">
              <a:extLst>
                <a:ext uri="{FF2B5EF4-FFF2-40B4-BE49-F238E27FC236}">
                  <a16:creationId xmlns:a16="http://schemas.microsoft.com/office/drawing/2014/main" id="{EC10DF0D-3AE4-FBBA-407B-FBDE746290AD}"/>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3014;p77">
              <a:extLst>
                <a:ext uri="{FF2B5EF4-FFF2-40B4-BE49-F238E27FC236}">
                  <a16:creationId xmlns:a16="http://schemas.microsoft.com/office/drawing/2014/main" id="{72A60024-190A-FE3E-09C2-56DCCFD04AC7}"/>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3015;p77">
              <a:extLst>
                <a:ext uri="{FF2B5EF4-FFF2-40B4-BE49-F238E27FC236}">
                  <a16:creationId xmlns:a16="http://schemas.microsoft.com/office/drawing/2014/main" id="{74B1ACDF-E070-FE9B-7270-88C47D2E66EA}"/>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3016;p77">
              <a:extLst>
                <a:ext uri="{FF2B5EF4-FFF2-40B4-BE49-F238E27FC236}">
                  <a16:creationId xmlns:a16="http://schemas.microsoft.com/office/drawing/2014/main" id="{9D61D7C0-374D-DA6E-1B2C-E3CAAF2CDD33}"/>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3017;p77">
              <a:extLst>
                <a:ext uri="{FF2B5EF4-FFF2-40B4-BE49-F238E27FC236}">
                  <a16:creationId xmlns:a16="http://schemas.microsoft.com/office/drawing/2014/main" id="{8FFE82C6-24CF-960E-A60A-A8A5E586AB39}"/>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3018;p77">
              <a:extLst>
                <a:ext uri="{FF2B5EF4-FFF2-40B4-BE49-F238E27FC236}">
                  <a16:creationId xmlns:a16="http://schemas.microsoft.com/office/drawing/2014/main" id="{82B9A140-4DC1-2765-B5AC-5377D2B98D84}"/>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3019;p77">
              <a:extLst>
                <a:ext uri="{FF2B5EF4-FFF2-40B4-BE49-F238E27FC236}">
                  <a16:creationId xmlns:a16="http://schemas.microsoft.com/office/drawing/2014/main" id="{0502130B-9D7A-DB0E-47EC-23DD7C3A7386}"/>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3020;p77">
              <a:extLst>
                <a:ext uri="{FF2B5EF4-FFF2-40B4-BE49-F238E27FC236}">
                  <a16:creationId xmlns:a16="http://schemas.microsoft.com/office/drawing/2014/main" id="{37D7F593-C1E5-18CD-1013-6E76F4942371}"/>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3021;p77">
              <a:extLst>
                <a:ext uri="{FF2B5EF4-FFF2-40B4-BE49-F238E27FC236}">
                  <a16:creationId xmlns:a16="http://schemas.microsoft.com/office/drawing/2014/main" id="{E62314F7-E309-03E2-EE62-CBADAEB80A2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22;p77">
              <a:extLst>
                <a:ext uri="{FF2B5EF4-FFF2-40B4-BE49-F238E27FC236}">
                  <a16:creationId xmlns:a16="http://schemas.microsoft.com/office/drawing/2014/main" id="{BF7F6928-02DA-EB95-D7E4-50A2F30B0163}"/>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23;p77">
              <a:extLst>
                <a:ext uri="{FF2B5EF4-FFF2-40B4-BE49-F238E27FC236}">
                  <a16:creationId xmlns:a16="http://schemas.microsoft.com/office/drawing/2014/main" id="{95786462-99E4-EF8A-B3A2-4691C2E513B5}"/>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24;p77">
              <a:extLst>
                <a:ext uri="{FF2B5EF4-FFF2-40B4-BE49-F238E27FC236}">
                  <a16:creationId xmlns:a16="http://schemas.microsoft.com/office/drawing/2014/main" id="{18F41B73-03D7-15F2-B291-3F17E7BDB7DC}"/>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25;p77">
              <a:extLst>
                <a:ext uri="{FF2B5EF4-FFF2-40B4-BE49-F238E27FC236}">
                  <a16:creationId xmlns:a16="http://schemas.microsoft.com/office/drawing/2014/main" id="{49920016-DD7A-578B-592C-B88F8DCB1CFE}"/>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26;p77">
              <a:extLst>
                <a:ext uri="{FF2B5EF4-FFF2-40B4-BE49-F238E27FC236}">
                  <a16:creationId xmlns:a16="http://schemas.microsoft.com/office/drawing/2014/main" id="{917D3921-D7A3-E91E-9843-06F1F5A39F1B}"/>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27;p77">
              <a:extLst>
                <a:ext uri="{FF2B5EF4-FFF2-40B4-BE49-F238E27FC236}">
                  <a16:creationId xmlns:a16="http://schemas.microsoft.com/office/drawing/2014/main" id="{5DA31367-ABBE-B4D9-B4D6-BA06D15CAA69}"/>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28;p77">
              <a:extLst>
                <a:ext uri="{FF2B5EF4-FFF2-40B4-BE49-F238E27FC236}">
                  <a16:creationId xmlns:a16="http://schemas.microsoft.com/office/drawing/2014/main" id="{FE055FF6-11E1-B811-BD5F-58FAC8D6CB1F}"/>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29;p77">
              <a:extLst>
                <a:ext uri="{FF2B5EF4-FFF2-40B4-BE49-F238E27FC236}">
                  <a16:creationId xmlns:a16="http://schemas.microsoft.com/office/drawing/2014/main" id="{84652025-1A53-7E20-9085-D38ACFEAD356}"/>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30;p77">
              <a:extLst>
                <a:ext uri="{FF2B5EF4-FFF2-40B4-BE49-F238E27FC236}">
                  <a16:creationId xmlns:a16="http://schemas.microsoft.com/office/drawing/2014/main" id="{38BB201B-331C-20B0-DC13-B6F58AE9FA8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31;p77">
              <a:extLst>
                <a:ext uri="{FF2B5EF4-FFF2-40B4-BE49-F238E27FC236}">
                  <a16:creationId xmlns:a16="http://schemas.microsoft.com/office/drawing/2014/main" id="{78D650A4-E30E-61C2-C20B-3FB2C2597D3C}"/>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32;p77">
              <a:extLst>
                <a:ext uri="{FF2B5EF4-FFF2-40B4-BE49-F238E27FC236}">
                  <a16:creationId xmlns:a16="http://schemas.microsoft.com/office/drawing/2014/main" id="{1A7F4B3A-3912-1ADD-848E-1667AC12192B}"/>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33;p77">
              <a:extLst>
                <a:ext uri="{FF2B5EF4-FFF2-40B4-BE49-F238E27FC236}">
                  <a16:creationId xmlns:a16="http://schemas.microsoft.com/office/drawing/2014/main" id="{5190FCCC-F02D-933C-384F-3E4358B4110A}"/>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34;p77">
              <a:extLst>
                <a:ext uri="{FF2B5EF4-FFF2-40B4-BE49-F238E27FC236}">
                  <a16:creationId xmlns:a16="http://schemas.microsoft.com/office/drawing/2014/main" id="{F2A26FB8-716B-9862-BD6D-3487E79D94E5}"/>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35;p77">
              <a:extLst>
                <a:ext uri="{FF2B5EF4-FFF2-40B4-BE49-F238E27FC236}">
                  <a16:creationId xmlns:a16="http://schemas.microsoft.com/office/drawing/2014/main" id="{AC93D5A0-CBC0-9F67-E10D-6E79CD6A9F61}"/>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36;p77">
              <a:extLst>
                <a:ext uri="{FF2B5EF4-FFF2-40B4-BE49-F238E27FC236}">
                  <a16:creationId xmlns:a16="http://schemas.microsoft.com/office/drawing/2014/main" id="{FB2A3204-F92F-60BD-DE39-69CBE66DAD9F}"/>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37;p77">
              <a:extLst>
                <a:ext uri="{FF2B5EF4-FFF2-40B4-BE49-F238E27FC236}">
                  <a16:creationId xmlns:a16="http://schemas.microsoft.com/office/drawing/2014/main" id="{4CE1ED3C-5FD6-AB37-6240-4B614AA0A7D2}"/>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38;p77">
              <a:extLst>
                <a:ext uri="{FF2B5EF4-FFF2-40B4-BE49-F238E27FC236}">
                  <a16:creationId xmlns:a16="http://schemas.microsoft.com/office/drawing/2014/main" id="{AC8EBB13-C297-D7AF-A7D8-268D8B68484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39;p77">
              <a:extLst>
                <a:ext uri="{FF2B5EF4-FFF2-40B4-BE49-F238E27FC236}">
                  <a16:creationId xmlns:a16="http://schemas.microsoft.com/office/drawing/2014/main" id="{AF4F5432-80DA-EDF9-1A52-2706BEB487DB}"/>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40;p77">
              <a:extLst>
                <a:ext uri="{FF2B5EF4-FFF2-40B4-BE49-F238E27FC236}">
                  <a16:creationId xmlns:a16="http://schemas.microsoft.com/office/drawing/2014/main" id="{EF0C1D42-9489-B57A-84BB-A8979FD121FC}"/>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41;p77">
              <a:extLst>
                <a:ext uri="{FF2B5EF4-FFF2-40B4-BE49-F238E27FC236}">
                  <a16:creationId xmlns:a16="http://schemas.microsoft.com/office/drawing/2014/main" id="{73027F61-C6C1-E3B1-DAEB-B3A57D3548EC}"/>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42;p77">
              <a:extLst>
                <a:ext uri="{FF2B5EF4-FFF2-40B4-BE49-F238E27FC236}">
                  <a16:creationId xmlns:a16="http://schemas.microsoft.com/office/drawing/2014/main" id="{011B226D-D9E6-D82A-62AD-E613C3468F57}"/>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43;p77">
              <a:extLst>
                <a:ext uri="{FF2B5EF4-FFF2-40B4-BE49-F238E27FC236}">
                  <a16:creationId xmlns:a16="http://schemas.microsoft.com/office/drawing/2014/main" id="{93CD1EE0-DB2F-7ABE-16D8-7ACDA03A2F0A}"/>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44;p77">
              <a:extLst>
                <a:ext uri="{FF2B5EF4-FFF2-40B4-BE49-F238E27FC236}">
                  <a16:creationId xmlns:a16="http://schemas.microsoft.com/office/drawing/2014/main" id="{386375D6-DB0D-5732-6602-5AFC92510DE4}"/>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45;p77">
              <a:extLst>
                <a:ext uri="{FF2B5EF4-FFF2-40B4-BE49-F238E27FC236}">
                  <a16:creationId xmlns:a16="http://schemas.microsoft.com/office/drawing/2014/main" id="{2BE90E46-43D5-C483-04F6-FE4808E684B3}"/>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46;p77">
              <a:extLst>
                <a:ext uri="{FF2B5EF4-FFF2-40B4-BE49-F238E27FC236}">
                  <a16:creationId xmlns:a16="http://schemas.microsoft.com/office/drawing/2014/main" id="{1E8D1550-FC75-1F1F-4DE0-6A39CBCDA27C}"/>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47;p77">
              <a:extLst>
                <a:ext uri="{FF2B5EF4-FFF2-40B4-BE49-F238E27FC236}">
                  <a16:creationId xmlns:a16="http://schemas.microsoft.com/office/drawing/2014/main" id="{25D2CF94-F9F8-4B5E-C857-D9FBB15541EB}"/>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48;p77">
              <a:extLst>
                <a:ext uri="{FF2B5EF4-FFF2-40B4-BE49-F238E27FC236}">
                  <a16:creationId xmlns:a16="http://schemas.microsoft.com/office/drawing/2014/main" id="{5D96D597-3F83-C2D2-345D-4944CD182883}"/>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49;p77">
              <a:extLst>
                <a:ext uri="{FF2B5EF4-FFF2-40B4-BE49-F238E27FC236}">
                  <a16:creationId xmlns:a16="http://schemas.microsoft.com/office/drawing/2014/main" id="{7AE6C28D-8321-C8E3-912F-A87864A1CF7E}"/>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50;p77">
              <a:extLst>
                <a:ext uri="{FF2B5EF4-FFF2-40B4-BE49-F238E27FC236}">
                  <a16:creationId xmlns:a16="http://schemas.microsoft.com/office/drawing/2014/main" id="{DD8BB885-A720-A644-3FD3-5AE748C8896E}"/>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51;p77">
              <a:extLst>
                <a:ext uri="{FF2B5EF4-FFF2-40B4-BE49-F238E27FC236}">
                  <a16:creationId xmlns:a16="http://schemas.microsoft.com/office/drawing/2014/main" id="{E3769F49-1EB0-7320-322C-D4A6FB81A01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52;p77">
              <a:extLst>
                <a:ext uri="{FF2B5EF4-FFF2-40B4-BE49-F238E27FC236}">
                  <a16:creationId xmlns:a16="http://schemas.microsoft.com/office/drawing/2014/main" id="{F6453DE7-7D50-61FB-F24D-6DCF93AD8A5D}"/>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53;p77">
              <a:extLst>
                <a:ext uri="{FF2B5EF4-FFF2-40B4-BE49-F238E27FC236}">
                  <a16:creationId xmlns:a16="http://schemas.microsoft.com/office/drawing/2014/main" id="{D09457BD-59B0-E238-1609-BC1146716FCC}"/>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54;p77">
              <a:extLst>
                <a:ext uri="{FF2B5EF4-FFF2-40B4-BE49-F238E27FC236}">
                  <a16:creationId xmlns:a16="http://schemas.microsoft.com/office/drawing/2014/main" id="{4D5DFC09-60CA-4853-473A-A867FB963326}"/>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55;p77">
              <a:extLst>
                <a:ext uri="{FF2B5EF4-FFF2-40B4-BE49-F238E27FC236}">
                  <a16:creationId xmlns:a16="http://schemas.microsoft.com/office/drawing/2014/main" id="{8F8D1461-547E-B9E5-C68C-4956C25AFFBC}"/>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56;p77">
              <a:extLst>
                <a:ext uri="{FF2B5EF4-FFF2-40B4-BE49-F238E27FC236}">
                  <a16:creationId xmlns:a16="http://schemas.microsoft.com/office/drawing/2014/main" id="{245A8221-B227-4F3F-34EB-B0BB92DDB802}"/>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57;p77">
              <a:extLst>
                <a:ext uri="{FF2B5EF4-FFF2-40B4-BE49-F238E27FC236}">
                  <a16:creationId xmlns:a16="http://schemas.microsoft.com/office/drawing/2014/main" id="{44F61028-A211-CADA-135D-A9E4828303DF}"/>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58;p77">
              <a:extLst>
                <a:ext uri="{FF2B5EF4-FFF2-40B4-BE49-F238E27FC236}">
                  <a16:creationId xmlns:a16="http://schemas.microsoft.com/office/drawing/2014/main" id="{A5A035E7-7F7C-8EDD-E3FB-FB35CA85B384}"/>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59;p77">
              <a:extLst>
                <a:ext uri="{FF2B5EF4-FFF2-40B4-BE49-F238E27FC236}">
                  <a16:creationId xmlns:a16="http://schemas.microsoft.com/office/drawing/2014/main" id="{3B772CE0-2C66-059C-386E-7642F7E5DF00}"/>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60;p77">
              <a:extLst>
                <a:ext uri="{FF2B5EF4-FFF2-40B4-BE49-F238E27FC236}">
                  <a16:creationId xmlns:a16="http://schemas.microsoft.com/office/drawing/2014/main" id="{125FE7B5-1437-9151-8DFC-1A67C3F670BD}"/>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61;p77">
              <a:extLst>
                <a:ext uri="{FF2B5EF4-FFF2-40B4-BE49-F238E27FC236}">
                  <a16:creationId xmlns:a16="http://schemas.microsoft.com/office/drawing/2014/main" id="{5DF69296-419F-1E3A-A9F7-1A8E581BC78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62;p77">
              <a:extLst>
                <a:ext uri="{FF2B5EF4-FFF2-40B4-BE49-F238E27FC236}">
                  <a16:creationId xmlns:a16="http://schemas.microsoft.com/office/drawing/2014/main" id="{7117D0A7-1100-31BC-C99C-A9712DA3F2A0}"/>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63;p77">
              <a:extLst>
                <a:ext uri="{FF2B5EF4-FFF2-40B4-BE49-F238E27FC236}">
                  <a16:creationId xmlns:a16="http://schemas.microsoft.com/office/drawing/2014/main" id="{F78E44C0-387D-B127-4E22-FD8F46348FA4}"/>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64;p77">
              <a:extLst>
                <a:ext uri="{FF2B5EF4-FFF2-40B4-BE49-F238E27FC236}">
                  <a16:creationId xmlns:a16="http://schemas.microsoft.com/office/drawing/2014/main" id="{5796F511-2155-A02D-24DE-9D0B802EB0A2}"/>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65;p77">
              <a:extLst>
                <a:ext uri="{FF2B5EF4-FFF2-40B4-BE49-F238E27FC236}">
                  <a16:creationId xmlns:a16="http://schemas.microsoft.com/office/drawing/2014/main" id="{4A8FD953-B853-C315-7B8C-A37DB111C24D}"/>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66;p77">
              <a:extLst>
                <a:ext uri="{FF2B5EF4-FFF2-40B4-BE49-F238E27FC236}">
                  <a16:creationId xmlns:a16="http://schemas.microsoft.com/office/drawing/2014/main" id="{3657BA19-A5E3-5645-6B9B-5A592576CC24}"/>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67;p77">
              <a:extLst>
                <a:ext uri="{FF2B5EF4-FFF2-40B4-BE49-F238E27FC236}">
                  <a16:creationId xmlns:a16="http://schemas.microsoft.com/office/drawing/2014/main" id="{FCD3DCB3-3E59-0B9F-BD67-7F9FBD64954E}"/>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68;p77">
              <a:extLst>
                <a:ext uri="{FF2B5EF4-FFF2-40B4-BE49-F238E27FC236}">
                  <a16:creationId xmlns:a16="http://schemas.microsoft.com/office/drawing/2014/main" id="{17116F46-A0EF-F245-0306-1CE526A193CD}"/>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69;p77">
              <a:extLst>
                <a:ext uri="{FF2B5EF4-FFF2-40B4-BE49-F238E27FC236}">
                  <a16:creationId xmlns:a16="http://schemas.microsoft.com/office/drawing/2014/main" id="{CF76AF50-B022-9A73-FB82-1B28DC3AF467}"/>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70;p77">
              <a:extLst>
                <a:ext uri="{FF2B5EF4-FFF2-40B4-BE49-F238E27FC236}">
                  <a16:creationId xmlns:a16="http://schemas.microsoft.com/office/drawing/2014/main" id="{E9CC25BD-2799-B60A-147C-0E08AABE2F08}"/>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71;p77">
              <a:extLst>
                <a:ext uri="{FF2B5EF4-FFF2-40B4-BE49-F238E27FC236}">
                  <a16:creationId xmlns:a16="http://schemas.microsoft.com/office/drawing/2014/main" id="{E3C58EE2-8AB5-7938-78F1-6B6B04CA0EE8}"/>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72;p77">
              <a:extLst>
                <a:ext uri="{FF2B5EF4-FFF2-40B4-BE49-F238E27FC236}">
                  <a16:creationId xmlns:a16="http://schemas.microsoft.com/office/drawing/2014/main" id="{9DC5A316-C2AC-9F58-0225-9798EAC7F80B}"/>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73;p77">
              <a:extLst>
                <a:ext uri="{FF2B5EF4-FFF2-40B4-BE49-F238E27FC236}">
                  <a16:creationId xmlns:a16="http://schemas.microsoft.com/office/drawing/2014/main" id="{15602180-FD7E-8895-E657-D2F4DC8750AE}"/>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74;p77">
              <a:extLst>
                <a:ext uri="{FF2B5EF4-FFF2-40B4-BE49-F238E27FC236}">
                  <a16:creationId xmlns:a16="http://schemas.microsoft.com/office/drawing/2014/main" id="{82D27EEF-A5BC-1121-36B8-97B9709A9F61}"/>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75;p77">
              <a:extLst>
                <a:ext uri="{FF2B5EF4-FFF2-40B4-BE49-F238E27FC236}">
                  <a16:creationId xmlns:a16="http://schemas.microsoft.com/office/drawing/2014/main" id="{2B374882-36BC-DF85-8C7D-BCDF6A5A5757}"/>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76;p77">
              <a:extLst>
                <a:ext uri="{FF2B5EF4-FFF2-40B4-BE49-F238E27FC236}">
                  <a16:creationId xmlns:a16="http://schemas.microsoft.com/office/drawing/2014/main" id="{AE30B44B-81CE-9A44-F945-D53CD9299D56}"/>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77;p77">
              <a:extLst>
                <a:ext uri="{FF2B5EF4-FFF2-40B4-BE49-F238E27FC236}">
                  <a16:creationId xmlns:a16="http://schemas.microsoft.com/office/drawing/2014/main" id="{0C01B814-F0DC-32C9-933B-37BA2BC9E557}"/>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78;p77">
              <a:extLst>
                <a:ext uri="{FF2B5EF4-FFF2-40B4-BE49-F238E27FC236}">
                  <a16:creationId xmlns:a16="http://schemas.microsoft.com/office/drawing/2014/main" id="{666BF3D6-0A83-C0A0-15B8-5A84663CD527}"/>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79;p77">
              <a:extLst>
                <a:ext uri="{FF2B5EF4-FFF2-40B4-BE49-F238E27FC236}">
                  <a16:creationId xmlns:a16="http://schemas.microsoft.com/office/drawing/2014/main" id="{30F09709-76BC-FEAA-96A0-28A2082EE1C0}"/>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80;p77">
              <a:extLst>
                <a:ext uri="{FF2B5EF4-FFF2-40B4-BE49-F238E27FC236}">
                  <a16:creationId xmlns:a16="http://schemas.microsoft.com/office/drawing/2014/main" id="{74786639-1A47-B54C-6CB8-E17A4BB68B1E}"/>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81;p77">
              <a:extLst>
                <a:ext uri="{FF2B5EF4-FFF2-40B4-BE49-F238E27FC236}">
                  <a16:creationId xmlns:a16="http://schemas.microsoft.com/office/drawing/2014/main" id="{4B72BD15-ABDA-8DBB-B25A-05F262CF0231}"/>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82;p77">
              <a:extLst>
                <a:ext uri="{FF2B5EF4-FFF2-40B4-BE49-F238E27FC236}">
                  <a16:creationId xmlns:a16="http://schemas.microsoft.com/office/drawing/2014/main" id="{C132EDF3-5E25-6457-D53F-B11C128A4608}"/>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83;p77">
              <a:extLst>
                <a:ext uri="{FF2B5EF4-FFF2-40B4-BE49-F238E27FC236}">
                  <a16:creationId xmlns:a16="http://schemas.microsoft.com/office/drawing/2014/main" id="{F9FCFE90-A3AD-1C81-77CF-BC2A652B24DF}"/>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84;p77">
              <a:extLst>
                <a:ext uri="{FF2B5EF4-FFF2-40B4-BE49-F238E27FC236}">
                  <a16:creationId xmlns:a16="http://schemas.microsoft.com/office/drawing/2014/main" id="{375AD44A-E56D-0B41-CE49-EC9288FD9BE7}"/>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85;p77">
              <a:extLst>
                <a:ext uri="{FF2B5EF4-FFF2-40B4-BE49-F238E27FC236}">
                  <a16:creationId xmlns:a16="http://schemas.microsoft.com/office/drawing/2014/main" id="{57977C5C-E898-873E-AA33-AC36E21E4B94}"/>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86;p77">
              <a:extLst>
                <a:ext uri="{FF2B5EF4-FFF2-40B4-BE49-F238E27FC236}">
                  <a16:creationId xmlns:a16="http://schemas.microsoft.com/office/drawing/2014/main" id="{5386441D-A2C8-52F8-3EAC-C5549177EE1A}"/>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87;p77">
              <a:extLst>
                <a:ext uri="{FF2B5EF4-FFF2-40B4-BE49-F238E27FC236}">
                  <a16:creationId xmlns:a16="http://schemas.microsoft.com/office/drawing/2014/main" id="{D5993C0C-708B-0317-4BC9-CF46F077AF16}"/>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88;p77">
              <a:extLst>
                <a:ext uri="{FF2B5EF4-FFF2-40B4-BE49-F238E27FC236}">
                  <a16:creationId xmlns:a16="http://schemas.microsoft.com/office/drawing/2014/main" id="{B9ADE98D-27E4-E1E7-9205-DF7DE34B0B60}"/>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89;p77">
              <a:extLst>
                <a:ext uri="{FF2B5EF4-FFF2-40B4-BE49-F238E27FC236}">
                  <a16:creationId xmlns:a16="http://schemas.microsoft.com/office/drawing/2014/main" id="{47F120FB-6FF3-DE0A-CB8F-8B012A2F6A30}"/>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90;p77">
              <a:extLst>
                <a:ext uri="{FF2B5EF4-FFF2-40B4-BE49-F238E27FC236}">
                  <a16:creationId xmlns:a16="http://schemas.microsoft.com/office/drawing/2014/main" id="{D52A3E75-BC70-97AB-C9B9-FBFF424F4C65}"/>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91;p77">
              <a:extLst>
                <a:ext uri="{FF2B5EF4-FFF2-40B4-BE49-F238E27FC236}">
                  <a16:creationId xmlns:a16="http://schemas.microsoft.com/office/drawing/2014/main" id="{429D8161-0676-8EEB-CC63-66DF6B807C50}"/>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92;p77">
              <a:extLst>
                <a:ext uri="{FF2B5EF4-FFF2-40B4-BE49-F238E27FC236}">
                  <a16:creationId xmlns:a16="http://schemas.microsoft.com/office/drawing/2014/main" id="{B7468221-35A6-AE91-20E8-51141498E630}"/>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93;p77">
              <a:extLst>
                <a:ext uri="{FF2B5EF4-FFF2-40B4-BE49-F238E27FC236}">
                  <a16:creationId xmlns:a16="http://schemas.microsoft.com/office/drawing/2014/main" id="{71C29863-1B72-8C84-B946-CFDFAC18C6EA}"/>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94;p77">
              <a:extLst>
                <a:ext uri="{FF2B5EF4-FFF2-40B4-BE49-F238E27FC236}">
                  <a16:creationId xmlns:a16="http://schemas.microsoft.com/office/drawing/2014/main" id="{4B1E2C88-6E50-5D11-8404-7C7AB17222E3}"/>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95;p77">
              <a:extLst>
                <a:ext uri="{FF2B5EF4-FFF2-40B4-BE49-F238E27FC236}">
                  <a16:creationId xmlns:a16="http://schemas.microsoft.com/office/drawing/2014/main" id="{5242F7A4-6B67-772B-6D10-6CFB0217EF9F}"/>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96;p77">
              <a:extLst>
                <a:ext uri="{FF2B5EF4-FFF2-40B4-BE49-F238E27FC236}">
                  <a16:creationId xmlns:a16="http://schemas.microsoft.com/office/drawing/2014/main" id="{5289DAD8-00E2-D769-5412-8C7CC8EA9CF6}"/>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97;p77">
              <a:extLst>
                <a:ext uri="{FF2B5EF4-FFF2-40B4-BE49-F238E27FC236}">
                  <a16:creationId xmlns:a16="http://schemas.microsoft.com/office/drawing/2014/main" id="{4A0DFDDC-D906-CDCE-9F57-FC7DBEED838D}"/>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98;p77">
              <a:extLst>
                <a:ext uri="{FF2B5EF4-FFF2-40B4-BE49-F238E27FC236}">
                  <a16:creationId xmlns:a16="http://schemas.microsoft.com/office/drawing/2014/main" id="{D20E7488-448A-7203-C3C9-ED82D1F1EAE7}"/>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99;p77">
              <a:extLst>
                <a:ext uri="{FF2B5EF4-FFF2-40B4-BE49-F238E27FC236}">
                  <a16:creationId xmlns:a16="http://schemas.microsoft.com/office/drawing/2014/main" id="{9CDCB396-BBAB-522F-3AFC-68E6134C3F5F}"/>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100;p77">
              <a:extLst>
                <a:ext uri="{FF2B5EF4-FFF2-40B4-BE49-F238E27FC236}">
                  <a16:creationId xmlns:a16="http://schemas.microsoft.com/office/drawing/2014/main" id="{62415901-7DC0-FD56-72F9-493F5C8E14D7}"/>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101;p77">
              <a:extLst>
                <a:ext uri="{FF2B5EF4-FFF2-40B4-BE49-F238E27FC236}">
                  <a16:creationId xmlns:a16="http://schemas.microsoft.com/office/drawing/2014/main" id="{98134578-9836-FA3A-14A5-6897A51BA5E5}"/>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102;p77">
              <a:extLst>
                <a:ext uri="{FF2B5EF4-FFF2-40B4-BE49-F238E27FC236}">
                  <a16:creationId xmlns:a16="http://schemas.microsoft.com/office/drawing/2014/main" id="{C8A5BA5D-59B7-D4EF-292C-04844BC080CB}"/>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103;p77">
              <a:extLst>
                <a:ext uri="{FF2B5EF4-FFF2-40B4-BE49-F238E27FC236}">
                  <a16:creationId xmlns:a16="http://schemas.microsoft.com/office/drawing/2014/main" id="{CE6D09E3-9CF9-3F4C-D0F4-80F9DC0C80B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104;p77">
              <a:extLst>
                <a:ext uri="{FF2B5EF4-FFF2-40B4-BE49-F238E27FC236}">
                  <a16:creationId xmlns:a16="http://schemas.microsoft.com/office/drawing/2014/main" id="{8398ABBF-2687-C0CF-5A6C-064DADFCF85E}"/>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105;p77">
              <a:extLst>
                <a:ext uri="{FF2B5EF4-FFF2-40B4-BE49-F238E27FC236}">
                  <a16:creationId xmlns:a16="http://schemas.microsoft.com/office/drawing/2014/main" id="{F5C474A5-9B0D-EEF7-9A54-EB6A73A9A13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106;p77">
              <a:extLst>
                <a:ext uri="{FF2B5EF4-FFF2-40B4-BE49-F238E27FC236}">
                  <a16:creationId xmlns:a16="http://schemas.microsoft.com/office/drawing/2014/main" id="{BEEC486D-9F1D-35AB-05C5-E8F258AC44D9}"/>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107;p77">
              <a:extLst>
                <a:ext uri="{FF2B5EF4-FFF2-40B4-BE49-F238E27FC236}">
                  <a16:creationId xmlns:a16="http://schemas.microsoft.com/office/drawing/2014/main" id="{DD1EEBF9-7095-D628-9E3C-5260B072CE87}"/>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108;p77">
              <a:extLst>
                <a:ext uri="{FF2B5EF4-FFF2-40B4-BE49-F238E27FC236}">
                  <a16:creationId xmlns:a16="http://schemas.microsoft.com/office/drawing/2014/main" id="{F07684AC-D174-4559-6195-2661795CD979}"/>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109;p77">
              <a:extLst>
                <a:ext uri="{FF2B5EF4-FFF2-40B4-BE49-F238E27FC236}">
                  <a16:creationId xmlns:a16="http://schemas.microsoft.com/office/drawing/2014/main" id="{A3BAA74F-A19F-0620-CDB2-825B314B73B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110;p77">
              <a:extLst>
                <a:ext uri="{FF2B5EF4-FFF2-40B4-BE49-F238E27FC236}">
                  <a16:creationId xmlns:a16="http://schemas.microsoft.com/office/drawing/2014/main" id="{651A26E5-72EC-61C3-80A5-D025A50F71C5}"/>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111;p77">
              <a:extLst>
                <a:ext uri="{FF2B5EF4-FFF2-40B4-BE49-F238E27FC236}">
                  <a16:creationId xmlns:a16="http://schemas.microsoft.com/office/drawing/2014/main" id="{8F363F8C-21F0-6430-FC5B-B49233264A2B}"/>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112;p77">
              <a:extLst>
                <a:ext uri="{FF2B5EF4-FFF2-40B4-BE49-F238E27FC236}">
                  <a16:creationId xmlns:a16="http://schemas.microsoft.com/office/drawing/2014/main" id="{E51FEB61-1619-CAE0-4242-57E02F9D3CE1}"/>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113;p77">
              <a:extLst>
                <a:ext uri="{FF2B5EF4-FFF2-40B4-BE49-F238E27FC236}">
                  <a16:creationId xmlns:a16="http://schemas.microsoft.com/office/drawing/2014/main" id="{65E757C7-2884-F997-2F03-FB802AC94CCE}"/>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114;p77">
              <a:extLst>
                <a:ext uri="{FF2B5EF4-FFF2-40B4-BE49-F238E27FC236}">
                  <a16:creationId xmlns:a16="http://schemas.microsoft.com/office/drawing/2014/main" id="{FA6A347A-A739-9294-E946-5677762B9532}"/>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115;p77">
              <a:extLst>
                <a:ext uri="{FF2B5EF4-FFF2-40B4-BE49-F238E27FC236}">
                  <a16:creationId xmlns:a16="http://schemas.microsoft.com/office/drawing/2014/main" id="{76C33791-B581-C983-F2C0-5590B262A099}"/>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116;p77">
              <a:extLst>
                <a:ext uri="{FF2B5EF4-FFF2-40B4-BE49-F238E27FC236}">
                  <a16:creationId xmlns:a16="http://schemas.microsoft.com/office/drawing/2014/main" id="{D135DC36-E6D3-4B57-011F-73EC0D1A62B5}"/>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117;p77">
              <a:extLst>
                <a:ext uri="{FF2B5EF4-FFF2-40B4-BE49-F238E27FC236}">
                  <a16:creationId xmlns:a16="http://schemas.microsoft.com/office/drawing/2014/main" id="{EFC6860B-5756-C64D-1CDD-C02A3FEA09C1}"/>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118;p77">
              <a:extLst>
                <a:ext uri="{FF2B5EF4-FFF2-40B4-BE49-F238E27FC236}">
                  <a16:creationId xmlns:a16="http://schemas.microsoft.com/office/drawing/2014/main" id="{DE56ACC9-25D2-E483-9853-7F4661639C81}"/>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119;p77">
              <a:extLst>
                <a:ext uri="{FF2B5EF4-FFF2-40B4-BE49-F238E27FC236}">
                  <a16:creationId xmlns:a16="http://schemas.microsoft.com/office/drawing/2014/main" id="{2F0D7AFA-D665-CD4E-525E-A63520BED621}"/>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120;p77">
              <a:extLst>
                <a:ext uri="{FF2B5EF4-FFF2-40B4-BE49-F238E27FC236}">
                  <a16:creationId xmlns:a16="http://schemas.microsoft.com/office/drawing/2014/main" id="{32E5107E-693B-8433-F1FE-9A37B405F500}"/>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121;p77">
              <a:extLst>
                <a:ext uri="{FF2B5EF4-FFF2-40B4-BE49-F238E27FC236}">
                  <a16:creationId xmlns:a16="http://schemas.microsoft.com/office/drawing/2014/main" id="{1FD4584E-7094-9661-F624-40E2F6D133DF}"/>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22;p77">
              <a:extLst>
                <a:ext uri="{FF2B5EF4-FFF2-40B4-BE49-F238E27FC236}">
                  <a16:creationId xmlns:a16="http://schemas.microsoft.com/office/drawing/2014/main" id="{F91ECE64-1702-F953-0477-97959BDD0B52}"/>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23;p77">
              <a:extLst>
                <a:ext uri="{FF2B5EF4-FFF2-40B4-BE49-F238E27FC236}">
                  <a16:creationId xmlns:a16="http://schemas.microsoft.com/office/drawing/2014/main" id="{47638B53-A846-E1E0-2682-3E457972EC54}"/>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24;p77">
              <a:extLst>
                <a:ext uri="{FF2B5EF4-FFF2-40B4-BE49-F238E27FC236}">
                  <a16:creationId xmlns:a16="http://schemas.microsoft.com/office/drawing/2014/main" id="{AF6927C0-C593-494B-D9B1-073730690CF4}"/>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25;p77">
              <a:extLst>
                <a:ext uri="{FF2B5EF4-FFF2-40B4-BE49-F238E27FC236}">
                  <a16:creationId xmlns:a16="http://schemas.microsoft.com/office/drawing/2014/main" id="{912BAE3D-2420-775B-CCBE-7157C95BA8E8}"/>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26;p77">
              <a:extLst>
                <a:ext uri="{FF2B5EF4-FFF2-40B4-BE49-F238E27FC236}">
                  <a16:creationId xmlns:a16="http://schemas.microsoft.com/office/drawing/2014/main" id="{BAF1AE9A-0BFD-2082-42D9-223703583359}"/>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27;p77">
              <a:extLst>
                <a:ext uri="{FF2B5EF4-FFF2-40B4-BE49-F238E27FC236}">
                  <a16:creationId xmlns:a16="http://schemas.microsoft.com/office/drawing/2014/main" id="{C621AA1D-66AF-C621-14A2-9C2DC8E3181A}"/>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28;p77">
              <a:extLst>
                <a:ext uri="{FF2B5EF4-FFF2-40B4-BE49-F238E27FC236}">
                  <a16:creationId xmlns:a16="http://schemas.microsoft.com/office/drawing/2014/main" id="{C21139A8-B659-AA90-3183-A73F0F438C0B}"/>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29;p77">
              <a:extLst>
                <a:ext uri="{FF2B5EF4-FFF2-40B4-BE49-F238E27FC236}">
                  <a16:creationId xmlns:a16="http://schemas.microsoft.com/office/drawing/2014/main" id="{C13D217C-DA5A-8685-3344-9670CCE1414B}"/>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30;p77">
              <a:extLst>
                <a:ext uri="{FF2B5EF4-FFF2-40B4-BE49-F238E27FC236}">
                  <a16:creationId xmlns:a16="http://schemas.microsoft.com/office/drawing/2014/main" id="{8B1759EC-FA41-67D0-51A1-E3D3B98EEC8C}"/>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31;p77">
              <a:extLst>
                <a:ext uri="{FF2B5EF4-FFF2-40B4-BE49-F238E27FC236}">
                  <a16:creationId xmlns:a16="http://schemas.microsoft.com/office/drawing/2014/main" id="{56EBBAB4-87C8-7524-B63C-926045124E0F}"/>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32;p77">
              <a:extLst>
                <a:ext uri="{FF2B5EF4-FFF2-40B4-BE49-F238E27FC236}">
                  <a16:creationId xmlns:a16="http://schemas.microsoft.com/office/drawing/2014/main" id="{66A7EC20-9279-F148-C848-185D4E6E1530}"/>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33;p77">
              <a:extLst>
                <a:ext uri="{FF2B5EF4-FFF2-40B4-BE49-F238E27FC236}">
                  <a16:creationId xmlns:a16="http://schemas.microsoft.com/office/drawing/2014/main" id="{8873272E-4DFA-6022-81BE-97C7B21842C5}"/>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34;p77">
              <a:extLst>
                <a:ext uri="{FF2B5EF4-FFF2-40B4-BE49-F238E27FC236}">
                  <a16:creationId xmlns:a16="http://schemas.microsoft.com/office/drawing/2014/main" id="{3F9272F1-5838-2144-88EE-ACD298528EE3}"/>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35;p77">
              <a:extLst>
                <a:ext uri="{FF2B5EF4-FFF2-40B4-BE49-F238E27FC236}">
                  <a16:creationId xmlns:a16="http://schemas.microsoft.com/office/drawing/2014/main" id="{F56843C2-D188-BE37-DA39-F49B3F82120C}"/>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36;p77">
              <a:extLst>
                <a:ext uri="{FF2B5EF4-FFF2-40B4-BE49-F238E27FC236}">
                  <a16:creationId xmlns:a16="http://schemas.microsoft.com/office/drawing/2014/main" id="{16479704-3A2C-FE6E-3642-F88F96198C26}"/>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37;p77">
              <a:extLst>
                <a:ext uri="{FF2B5EF4-FFF2-40B4-BE49-F238E27FC236}">
                  <a16:creationId xmlns:a16="http://schemas.microsoft.com/office/drawing/2014/main" id="{DD1E952D-5AB4-7875-5668-9DCAB10A1A6F}"/>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38;p77">
              <a:extLst>
                <a:ext uri="{FF2B5EF4-FFF2-40B4-BE49-F238E27FC236}">
                  <a16:creationId xmlns:a16="http://schemas.microsoft.com/office/drawing/2014/main" id="{A48DCC20-C393-5D92-37C5-CF0F75E12A1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39;p77">
              <a:extLst>
                <a:ext uri="{FF2B5EF4-FFF2-40B4-BE49-F238E27FC236}">
                  <a16:creationId xmlns:a16="http://schemas.microsoft.com/office/drawing/2014/main" id="{AC2E645B-D12D-84B5-D280-35C1D38325AD}"/>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40;p77">
              <a:extLst>
                <a:ext uri="{FF2B5EF4-FFF2-40B4-BE49-F238E27FC236}">
                  <a16:creationId xmlns:a16="http://schemas.microsoft.com/office/drawing/2014/main" id="{9F5BAA48-BCAF-47D8-3A44-B375AB9A2592}"/>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41;p77">
              <a:extLst>
                <a:ext uri="{FF2B5EF4-FFF2-40B4-BE49-F238E27FC236}">
                  <a16:creationId xmlns:a16="http://schemas.microsoft.com/office/drawing/2014/main" id="{7BEC277A-8DE9-88AE-F2EF-62EA16EDBF85}"/>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42;p77">
              <a:extLst>
                <a:ext uri="{FF2B5EF4-FFF2-40B4-BE49-F238E27FC236}">
                  <a16:creationId xmlns:a16="http://schemas.microsoft.com/office/drawing/2014/main" id="{3561891C-8421-6009-0548-0915FE84EF83}"/>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43;p77">
              <a:extLst>
                <a:ext uri="{FF2B5EF4-FFF2-40B4-BE49-F238E27FC236}">
                  <a16:creationId xmlns:a16="http://schemas.microsoft.com/office/drawing/2014/main" id="{5C6370CA-E588-FA4F-882E-F8437ED72B7C}"/>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44;p77">
              <a:extLst>
                <a:ext uri="{FF2B5EF4-FFF2-40B4-BE49-F238E27FC236}">
                  <a16:creationId xmlns:a16="http://schemas.microsoft.com/office/drawing/2014/main" id="{9A684B40-77C0-F39F-BC09-7C09AA3C9C0A}"/>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45;p77">
              <a:extLst>
                <a:ext uri="{FF2B5EF4-FFF2-40B4-BE49-F238E27FC236}">
                  <a16:creationId xmlns:a16="http://schemas.microsoft.com/office/drawing/2014/main" id="{081582A8-9F0F-41A8-E829-95F9730F38A0}"/>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46;p77">
              <a:extLst>
                <a:ext uri="{FF2B5EF4-FFF2-40B4-BE49-F238E27FC236}">
                  <a16:creationId xmlns:a16="http://schemas.microsoft.com/office/drawing/2014/main" id="{08F7DB4F-E7AD-8BFC-B3DB-107B39974B23}"/>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47;p77">
              <a:extLst>
                <a:ext uri="{FF2B5EF4-FFF2-40B4-BE49-F238E27FC236}">
                  <a16:creationId xmlns:a16="http://schemas.microsoft.com/office/drawing/2014/main" id="{3545F5E7-4693-D93F-6985-0DF9335BE2F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48;p77">
              <a:extLst>
                <a:ext uri="{FF2B5EF4-FFF2-40B4-BE49-F238E27FC236}">
                  <a16:creationId xmlns:a16="http://schemas.microsoft.com/office/drawing/2014/main" id="{FAA83BBC-98D9-C96E-0039-DAA07F56BD87}"/>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49;p77">
              <a:extLst>
                <a:ext uri="{FF2B5EF4-FFF2-40B4-BE49-F238E27FC236}">
                  <a16:creationId xmlns:a16="http://schemas.microsoft.com/office/drawing/2014/main" id="{E28F946E-2016-E712-24CD-CB756EE5B9EC}"/>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50;p77">
              <a:extLst>
                <a:ext uri="{FF2B5EF4-FFF2-40B4-BE49-F238E27FC236}">
                  <a16:creationId xmlns:a16="http://schemas.microsoft.com/office/drawing/2014/main" id="{FB582D3C-1ACF-870B-401E-9220418B6FF2}"/>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51;p77">
              <a:extLst>
                <a:ext uri="{FF2B5EF4-FFF2-40B4-BE49-F238E27FC236}">
                  <a16:creationId xmlns:a16="http://schemas.microsoft.com/office/drawing/2014/main" id="{F6DEE04A-8990-301F-3D8C-EFEEB8A77B47}"/>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52;p77">
              <a:extLst>
                <a:ext uri="{FF2B5EF4-FFF2-40B4-BE49-F238E27FC236}">
                  <a16:creationId xmlns:a16="http://schemas.microsoft.com/office/drawing/2014/main" id="{319D2843-273F-C1D1-60AA-BE993D6A2D8A}"/>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53;p77">
              <a:extLst>
                <a:ext uri="{FF2B5EF4-FFF2-40B4-BE49-F238E27FC236}">
                  <a16:creationId xmlns:a16="http://schemas.microsoft.com/office/drawing/2014/main" id="{2D7484CC-6DB7-A7DE-0DC8-D0CC2C8C7C6C}"/>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54;p77">
              <a:extLst>
                <a:ext uri="{FF2B5EF4-FFF2-40B4-BE49-F238E27FC236}">
                  <a16:creationId xmlns:a16="http://schemas.microsoft.com/office/drawing/2014/main" id="{A71B33C1-94DD-7C89-38FA-ECC221FECC5C}"/>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55;p77">
              <a:extLst>
                <a:ext uri="{FF2B5EF4-FFF2-40B4-BE49-F238E27FC236}">
                  <a16:creationId xmlns:a16="http://schemas.microsoft.com/office/drawing/2014/main" id="{5F707365-7290-958B-F84D-87132C17D50E}"/>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56;p77">
              <a:extLst>
                <a:ext uri="{FF2B5EF4-FFF2-40B4-BE49-F238E27FC236}">
                  <a16:creationId xmlns:a16="http://schemas.microsoft.com/office/drawing/2014/main" id="{1D67F141-B64C-B9B4-AC39-F9B5AA5E0CE5}"/>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57;p77">
              <a:extLst>
                <a:ext uri="{FF2B5EF4-FFF2-40B4-BE49-F238E27FC236}">
                  <a16:creationId xmlns:a16="http://schemas.microsoft.com/office/drawing/2014/main" id="{4F67C21E-500C-1752-62F7-38A86B4B79C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58;p77">
              <a:extLst>
                <a:ext uri="{FF2B5EF4-FFF2-40B4-BE49-F238E27FC236}">
                  <a16:creationId xmlns:a16="http://schemas.microsoft.com/office/drawing/2014/main" id="{A088F69C-AE67-461A-955A-A27EB90AEABD}"/>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59;p77">
              <a:extLst>
                <a:ext uri="{FF2B5EF4-FFF2-40B4-BE49-F238E27FC236}">
                  <a16:creationId xmlns:a16="http://schemas.microsoft.com/office/drawing/2014/main" id="{645390EB-851D-0E5A-4EE5-CAF181833DFF}"/>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60;p77">
              <a:extLst>
                <a:ext uri="{FF2B5EF4-FFF2-40B4-BE49-F238E27FC236}">
                  <a16:creationId xmlns:a16="http://schemas.microsoft.com/office/drawing/2014/main" id="{706AF903-A882-08D5-C729-ED8C0BDA8E72}"/>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61;p77">
              <a:extLst>
                <a:ext uri="{FF2B5EF4-FFF2-40B4-BE49-F238E27FC236}">
                  <a16:creationId xmlns:a16="http://schemas.microsoft.com/office/drawing/2014/main" id="{4956415D-8ECC-A9C2-E8E4-97BA1F5BBDD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62;p77">
              <a:extLst>
                <a:ext uri="{FF2B5EF4-FFF2-40B4-BE49-F238E27FC236}">
                  <a16:creationId xmlns:a16="http://schemas.microsoft.com/office/drawing/2014/main" id="{477F99B9-DB5B-4424-786C-B04349A17298}"/>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63;p77">
              <a:extLst>
                <a:ext uri="{FF2B5EF4-FFF2-40B4-BE49-F238E27FC236}">
                  <a16:creationId xmlns:a16="http://schemas.microsoft.com/office/drawing/2014/main" id="{E83A6975-5A5F-C55C-BE8B-5360B3D869A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64;p77">
              <a:extLst>
                <a:ext uri="{FF2B5EF4-FFF2-40B4-BE49-F238E27FC236}">
                  <a16:creationId xmlns:a16="http://schemas.microsoft.com/office/drawing/2014/main" id="{47678413-013E-64F7-8037-1621F5AF289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65;p77">
              <a:extLst>
                <a:ext uri="{FF2B5EF4-FFF2-40B4-BE49-F238E27FC236}">
                  <a16:creationId xmlns:a16="http://schemas.microsoft.com/office/drawing/2014/main" id="{2C70D02B-C04B-C738-A337-6C15016067B6}"/>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66;p77">
              <a:extLst>
                <a:ext uri="{FF2B5EF4-FFF2-40B4-BE49-F238E27FC236}">
                  <a16:creationId xmlns:a16="http://schemas.microsoft.com/office/drawing/2014/main" id="{DE3F3984-A026-9E6F-3FE8-C5C0422E1D92}"/>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67;p77">
              <a:extLst>
                <a:ext uri="{FF2B5EF4-FFF2-40B4-BE49-F238E27FC236}">
                  <a16:creationId xmlns:a16="http://schemas.microsoft.com/office/drawing/2014/main" id="{FD4E7C04-2ECB-F38E-18B7-19C2D1BCCBD7}"/>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68;p77">
              <a:extLst>
                <a:ext uri="{FF2B5EF4-FFF2-40B4-BE49-F238E27FC236}">
                  <a16:creationId xmlns:a16="http://schemas.microsoft.com/office/drawing/2014/main" id="{182E5C26-C644-3A67-42F4-76433D807195}"/>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69;p77">
            <a:extLst>
              <a:ext uri="{FF2B5EF4-FFF2-40B4-BE49-F238E27FC236}">
                <a16:creationId xmlns:a16="http://schemas.microsoft.com/office/drawing/2014/main" id="{E26B038F-7431-F484-1E52-E0699FEF08FB}"/>
              </a:ext>
            </a:extLst>
          </p:cNvPr>
          <p:cNvGrpSpPr/>
          <p:nvPr/>
        </p:nvGrpSpPr>
        <p:grpSpPr>
          <a:xfrm>
            <a:off x="5935591" y="1661185"/>
            <a:ext cx="1841204" cy="980877"/>
            <a:chOff x="233350" y="949250"/>
            <a:chExt cx="7137300" cy="3802300"/>
          </a:xfrm>
        </p:grpSpPr>
        <p:sp>
          <p:nvSpPr>
            <p:cNvPr id="3148" name="Google Shape;3170;p77">
              <a:extLst>
                <a:ext uri="{FF2B5EF4-FFF2-40B4-BE49-F238E27FC236}">
                  <a16:creationId xmlns:a16="http://schemas.microsoft.com/office/drawing/2014/main" id="{678E1F8F-69E9-611D-B947-92CD4DC951C6}"/>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71;p77">
              <a:extLst>
                <a:ext uri="{FF2B5EF4-FFF2-40B4-BE49-F238E27FC236}">
                  <a16:creationId xmlns:a16="http://schemas.microsoft.com/office/drawing/2014/main" id="{E6B16B67-99BA-43E8-7311-C50C03754B6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72;p77">
              <a:extLst>
                <a:ext uri="{FF2B5EF4-FFF2-40B4-BE49-F238E27FC236}">
                  <a16:creationId xmlns:a16="http://schemas.microsoft.com/office/drawing/2014/main" id="{042377E2-30F8-EE75-9422-6BE8AC68DCF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73;p77">
              <a:extLst>
                <a:ext uri="{FF2B5EF4-FFF2-40B4-BE49-F238E27FC236}">
                  <a16:creationId xmlns:a16="http://schemas.microsoft.com/office/drawing/2014/main" id="{85F1FBCD-CEBE-D60E-5687-3906DF8C85BF}"/>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74;p77">
              <a:extLst>
                <a:ext uri="{FF2B5EF4-FFF2-40B4-BE49-F238E27FC236}">
                  <a16:creationId xmlns:a16="http://schemas.microsoft.com/office/drawing/2014/main" id="{205211CE-6087-C44A-D0AC-F5449B20675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75;p77">
              <a:extLst>
                <a:ext uri="{FF2B5EF4-FFF2-40B4-BE49-F238E27FC236}">
                  <a16:creationId xmlns:a16="http://schemas.microsoft.com/office/drawing/2014/main" id="{7C5AF9CC-5609-897A-CD77-B768DE5C0B4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76;p77">
              <a:extLst>
                <a:ext uri="{FF2B5EF4-FFF2-40B4-BE49-F238E27FC236}">
                  <a16:creationId xmlns:a16="http://schemas.microsoft.com/office/drawing/2014/main" id="{9FF090D9-1C6D-5337-21CC-8ACAFD59A79E}"/>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77;p77">
              <a:extLst>
                <a:ext uri="{FF2B5EF4-FFF2-40B4-BE49-F238E27FC236}">
                  <a16:creationId xmlns:a16="http://schemas.microsoft.com/office/drawing/2014/main" id="{9D6E1A36-70F7-6C15-696D-8068FC69DAE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78;p77">
              <a:extLst>
                <a:ext uri="{FF2B5EF4-FFF2-40B4-BE49-F238E27FC236}">
                  <a16:creationId xmlns:a16="http://schemas.microsoft.com/office/drawing/2014/main" id="{20B8BE45-B2A1-4F11-139B-23774C6B821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79;p77">
              <a:extLst>
                <a:ext uri="{FF2B5EF4-FFF2-40B4-BE49-F238E27FC236}">
                  <a16:creationId xmlns:a16="http://schemas.microsoft.com/office/drawing/2014/main" id="{00D025F9-B631-87CF-2D36-4E199412C1D9}"/>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80;p77">
              <a:extLst>
                <a:ext uri="{FF2B5EF4-FFF2-40B4-BE49-F238E27FC236}">
                  <a16:creationId xmlns:a16="http://schemas.microsoft.com/office/drawing/2014/main" id="{79F0D056-C44D-F7F4-DB22-3C6D27785D9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81;p77">
              <a:extLst>
                <a:ext uri="{FF2B5EF4-FFF2-40B4-BE49-F238E27FC236}">
                  <a16:creationId xmlns:a16="http://schemas.microsoft.com/office/drawing/2014/main" id="{2B638FAD-FC46-396C-2ED3-1C77E822D31E}"/>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82;p77">
              <a:extLst>
                <a:ext uri="{FF2B5EF4-FFF2-40B4-BE49-F238E27FC236}">
                  <a16:creationId xmlns:a16="http://schemas.microsoft.com/office/drawing/2014/main" id="{C50F77B0-9E60-9E55-BB07-BB29BFE069B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83;p77">
              <a:extLst>
                <a:ext uri="{FF2B5EF4-FFF2-40B4-BE49-F238E27FC236}">
                  <a16:creationId xmlns:a16="http://schemas.microsoft.com/office/drawing/2014/main" id="{B3D04EA9-0012-F8DA-E4E3-4F8E1BC2D9E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84;p77">
              <a:extLst>
                <a:ext uri="{FF2B5EF4-FFF2-40B4-BE49-F238E27FC236}">
                  <a16:creationId xmlns:a16="http://schemas.microsoft.com/office/drawing/2014/main" id="{D3EA83A5-6BE3-97ED-3A91-8375A4C89700}"/>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85;p77">
              <a:extLst>
                <a:ext uri="{FF2B5EF4-FFF2-40B4-BE49-F238E27FC236}">
                  <a16:creationId xmlns:a16="http://schemas.microsoft.com/office/drawing/2014/main" id="{599CFFE4-E04B-15E6-FCE3-57A1A5465517}"/>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86;p77">
              <a:extLst>
                <a:ext uri="{FF2B5EF4-FFF2-40B4-BE49-F238E27FC236}">
                  <a16:creationId xmlns:a16="http://schemas.microsoft.com/office/drawing/2014/main" id="{03DE177F-A968-B9E8-C41F-A0CB2EF8E83D}"/>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87;p77">
              <a:extLst>
                <a:ext uri="{FF2B5EF4-FFF2-40B4-BE49-F238E27FC236}">
                  <a16:creationId xmlns:a16="http://schemas.microsoft.com/office/drawing/2014/main" id="{FBADDD59-C853-6DCF-035A-E22C8D8109EF}"/>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88;p77">
              <a:extLst>
                <a:ext uri="{FF2B5EF4-FFF2-40B4-BE49-F238E27FC236}">
                  <a16:creationId xmlns:a16="http://schemas.microsoft.com/office/drawing/2014/main" id="{BF211D13-6950-970E-BCBF-0D016BF8F340}"/>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89;p77">
              <a:extLst>
                <a:ext uri="{FF2B5EF4-FFF2-40B4-BE49-F238E27FC236}">
                  <a16:creationId xmlns:a16="http://schemas.microsoft.com/office/drawing/2014/main" id="{26D44304-1CA8-2949-0E2B-7D677E146951}"/>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90;p77">
              <a:extLst>
                <a:ext uri="{FF2B5EF4-FFF2-40B4-BE49-F238E27FC236}">
                  <a16:creationId xmlns:a16="http://schemas.microsoft.com/office/drawing/2014/main" id="{1ADBBCA6-3671-5B45-848D-7BD2CC2FF55D}"/>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91;p77">
              <a:extLst>
                <a:ext uri="{FF2B5EF4-FFF2-40B4-BE49-F238E27FC236}">
                  <a16:creationId xmlns:a16="http://schemas.microsoft.com/office/drawing/2014/main" id="{9E726406-7D2B-4CCD-FF2B-9BC88DF926F2}"/>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92;p77">
              <a:extLst>
                <a:ext uri="{FF2B5EF4-FFF2-40B4-BE49-F238E27FC236}">
                  <a16:creationId xmlns:a16="http://schemas.microsoft.com/office/drawing/2014/main" id="{8394AE43-95AB-AD40-ECDD-7FFDA56D4425}"/>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93;p77">
              <a:extLst>
                <a:ext uri="{FF2B5EF4-FFF2-40B4-BE49-F238E27FC236}">
                  <a16:creationId xmlns:a16="http://schemas.microsoft.com/office/drawing/2014/main" id="{ACFFAA6C-EEF7-93BF-3B46-7383512F1691}"/>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94;p77">
              <a:extLst>
                <a:ext uri="{FF2B5EF4-FFF2-40B4-BE49-F238E27FC236}">
                  <a16:creationId xmlns:a16="http://schemas.microsoft.com/office/drawing/2014/main" id="{970BAA3F-8EED-2100-6896-5B9E99FD156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95;p77">
              <a:extLst>
                <a:ext uri="{FF2B5EF4-FFF2-40B4-BE49-F238E27FC236}">
                  <a16:creationId xmlns:a16="http://schemas.microsoft.com/office/drawing/2014/main" id="{2FE4C82E-5B54-F227-587E-69E5243180F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96;p77">
              <a:extLst>
                <a:ext uri="{FF2B5EF4-FFF2-40B4-BE49-F238E27FC236}">
                  <a16:creationId xmlns:a16="http://schemas.microsoft.com/office/drawing/2014/main" id="{76568493-96FB-C416-E243-482E75064737}"/>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97;p77">
              <a:extLst>
                <a:ext uri="{FF2B5EF4-FFF2-40B4-BE49-F238E27FC236}">
                  <a16:creationId xmlns:a16="http://schemas.microsoft.com/office/drawing/2014/main" id="{FDD9FABD-7683-A10C-F5B4-D4E81B6BA1D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98;p77">
              <a:extLst>
                <a:ext uri="{FF2B5EF4-FFF2-40B4-BE49-F238E27FC236}">
                  <a16:creationId xmlns:a16="http://schemas.microsoft.com/office/drawing/2014/main" id="{D0E5C920-4C11-CD29-AE30-EA21A3D57AFD}"/>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99;p77">
              <a:extLst>
                <a:ext uri="{FF2B5EF4-FFF2-40B4-BE49-F238E27FC236}">
                  <a16:creationId xmlns:a16="http://schemas.microsoft.com/office/drawing/2014/main" id="{675273F5-C34E-AE79-E94D-778057BE89C0}"/>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200;p77">
              <a:extLst>
                <a:ext uri="{FF2B5EF4-FFF2-40B4-BE49-F238E27FC236}">
                  <a16:creationId xmlns:a16="http://schemas.microsoft.com/office/drawing/2014/main" id="{2E1C55EC-B47D-AD29-DFC8-47065966372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201;p77">
              <a:extLst>
                <a:ext uri="{FF2B5EF4-FFF2-40B4-BE49-F238E27FC236}">
                  <a16:creationId xmlns:a16="http://schemas.microsoft.com/office/drawing/2014/main" id="{146D645D-F824-4D26-B6B1-24B1BBA83AF2}"/>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202;p77">
              <a:extLst>
                <a:ext uri="{FF2B5EF4-FFF2-40B4-BE49-F238E27FC236}">
                  <a16:creationId xmlns:a16="http://schemas.microsoft.com/office/drawing/2014/main" id="{F2308F94-8265-C25D-B13E-B4CFDCA2E10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203;p77">
              <a:extLst>
                <a:ext uri="{FF2B5EF4-FFF2-40B4-BE49-F238E27FC236}">
                  <a16:creationId xmlns:a16="http://schemas.microsoft.com/office/drawing/2014/main" id="{4D1F253A-8BF7-EBDC-898F-C1EF7D14A008}"/>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204;p77">
              <a:extLst>
                <a:ext uri="{FF2B5EF4-FFF2-40B4-BE49-F238E27FC236}">
                  <a16:creationId xmlns:a16="http://schemas.microsoft.com/office/drawing/2014/main" id="{9474A54E-9886-87F7-3AF4-D9EB96E00D19}"/>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205;p77">
              <a:extLst>
                <a:ext uri="{FF2B5EF4-FFF2-40B4-BE49-F238E27FC236}">
                  <a16:creationId xmlns:a16="http://schemas.microsoft.com/office/drawing/2014/main" id="{4C2BF2E6-DC12-49ED-66B6-42679CC0E2EE}"/>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206;p77">
              <a:extLst>
                <a:ext uri="{FF2B5EF4-FFF2-40B4-BE49-F238E27FC236}">
                  <a16:creationId xmlns:a16="http://schemas.microsoft.com/office/drawing/2014/main" id="{9777F48E-2662-61B1-29F7-DE1D009E47F2}"/>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207;p77">
              <a:extLst>
                <a:ext uri="{FF2B5EF4-FFF2-40B4-BE49-F238E27FC236}">
                  <a16:creationId xmlns:a16="http://schemas.microsoft.com/office/drawing/2014/main" id="{472CD913-DC01-4EA7-E4DF-FD09F193CB9A}"/>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208;p77">
              <a:extLst>
                <a:ext uri="{FF2B5EF4-FFF2-40B4-BE49-F238E27FC236}">
                  <a16:creationId xmlns:a16="http://schemas.microsoft.com/office/drawing/2014/main" id="{803DED61-78E9-0ECB-3AE1-725D98F97F7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209;p77">
              <a:extLst>
                <a:ext uri="{FF2B5EF4-FFF2-40B4-BE49-F238E27FC236}">
                  <a16:creationId xmlns:a16="http://schemas.microsoft.com/office/drawing/2014/main" id="{EAD7848A-A225-CA41-E693-9D4FAD022642}"/>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210;p77">
              <a:extLst>
                <a:ext uri="{FF2B5EF4-FFF2-40B4-BE49-F238E27FC236}">
                  <a16:creationId xmlns:a16="http://schemas.microsoft.com/office/drawing/2014/main" id="{8D4F3606-4337-B296-5A05-8C59DF7DCF66}"/>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211;p77">
              <a:extLst>
                <a:ext uri="{FF2B5EF4-FFF2-40B4-BE49-F238E27FC236}">
                  <a16:creationId xmlns:a16="http://schemas.microsoft.com/office/drawing/2014/main" id="{5781C594-664F-6309-7E44-10ED3949A5CB}"/>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212;p77">
              <a:extLst>
                <a:ext uri="{FF2B5EF4-FFF2-40B4-BE49-F238E27FC236}">
                  <a16:creationId xmlns:a16="http://schemas.microsoft.com/office/drawing/2014/main" id="{721F9C6A-DD5B-9A75-D429-CD42E670A73E}"/>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213;p77">
              <a:extLst>
                <a:ext uri="{FF2B5EF4-FFF2-40B4-BE49-F238E27FC236}">
                  <a16:creationId xmlns:a16="http://schemas.microsoft.com/office/drawing/2014/main" id="{3BA03089-991C-0F67-3FCB-07C00F16CA2A}"/>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214;p77">
              <a:extLst>
                <a:ext uri="{FF2B5EF4-FFF2-40B4-BE49-F238E27FC236}">
                  <a16:creationId xmlns:a16="http://schemas.microsoft.com/office/drawing/2014/main" id="{9CCE9EE8-8055-6C4C-51D8-5A551A2739AC}"/>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215;p77">
              <a:extLst>
                <a:ext uri="{FF2B5EF4-FFF2-40B4-BE49-F238E27FC236}">
                  <a16:creationId xmlns:a16="http://schemas.microsoft.com/office/drawing/2014/main" id="{32B383D6-80E9-7596-2657-E598D31F760B}"/>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216;p77">
              <a:extLst>
                <a:ext uri="{FF2B5EF4-FFF2-40B4-BE49-F238E27FC236}">
                  <a16:creationId xmlns:a16="http://schemas.microsoft.com/office/drawing/2014/main" id="{FEF892F3-8F9B-D057-E540-56C549A316A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217;p77">
              <a:extLst>
                <a:ext uri="{FF2B5EF4-FFF2-40B4-BE49-F238E27FC236}">
                  <a16:creationId xmlns:a16="http://schemas.microsoft.com/office/drawing/2014/main" id="{BA9F6C73-6F9A-A719-3158-01CA128C7813}"/>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218;p77">
              <a:extLst>
                <a:ext uri="{FF2B5EF4-FFF2-40B4-BE49-F238E27FC236}">
                  <a16:creationId xmlns:a16="http://schemas.microsoft.com/office/drawing/2014/main" id="{D28D90AF-E934-EBF9-00AF-D91B8D61629F}"/>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219;p77">
              <a:extLst>
                <a:ext uri="{FF2B5EF4-FFF2-40B4-BE49-F238E27FC236}">
                  <a16:creationId xmlns:a16="http://schemas.microsoft.com/office/drawing/2014/main" id="{AE7E0C57-0546-96D8-BD28-B77C4A9323BB}"/>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220;p77">
              <a:extLst>
                <a:ext uri="{FF2B5EF4-FFF2-40B4-BE49-F238E27FC236}">
                  <a16:creationId xmlns:a16="http://schemas.microsoft.com/office/drawing/2014/main" id="{08FF09DE-FB1F-EDB0-DA2E-B1D8EFCF5D56}"/>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420;p77">
            <a:extLst>
              <a:ext uri="{FF2B5EF4-FFF2-40B4-BE49-F238E27FC236}">
                <a16:creationId xmlns:a16="http://schemas.microsoft.com/office/drawing/2014/main" id="{4C30BC07-AB97-D8C6-EC3F-1F4E3A4EC1E5}"/>
              </a:ext>
            </a:extLst>
          </p:cNvPr>
          <p:cNvGrpSpPr/>
          <p:nvPr/>
        </p:nvGrpSpPr>
        <p:grpSpPr>
          <a:xfrm>
            <a:off x="2496040" y="1690994"/>
            <a:ext cx="1590630" cy="946152"/>
            <a:chOff x="238125" y="732525"/>
            <a:chExt cx="7130500" cy="4241425"/>
          </a:xfrm>
        </p:grpSpPr>
        <p:sp>
          <p:nvSpPr>
            <p:cNvPr id="3200" name="Google Shape;3421;p77">
              <a:extLst>
                <a:ext uri="{FF2B5EF4-FFF2-40B4-BE49-F238E27FC236}">
                  <a16:creationId xmlns:a16="http://schemas.microsoft.com/office/drawing/2014/main" id="{AA09A067-64FD-0D51-6430-9ACB01357642}"/>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422;p77">
              <a:extLst>
                <a:ext uri="{FF2B5EF4-FFF2-40B4-BE49-F238E27FC236}">
                  <a16:creationId xmlns:a16="http://schemas.microsoft.com/office/drawing/2014/main" id="{283DE90B-774D-158F-82A6-B8ABBF4737F3}"/>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423;p77">
              <a:extLst>
                <a:ext uri="{FF2B5EF4-FFF2-40B4-BE49-F238E27FC236}">
                  <a16:creationId xmlns:a16="http://schemas.microsoft.com/office/drawing/2014/main" id="{AAE7CF5D-6D46-1CC4-D18B-14D22F45EF8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424;p77">
              <a:extLst>
                <a:ext uri="{FF2B5EF4-FFF2-40B4-BE49-F238E27FC236}">
                  <a16:creationId xmlns:a16="http://schemas.microsoft.com/office/drawing/2014/main" id="{08311B1E-A253-BB40-A5A4-D9622F946228}"/>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425;p77">
              <a:extLst>
                <a:ext uri="{FF2B5EF4-FFF2-40B4-BE49-F238E27FC236}">
                  <a16:creationId xmlns:a16="http://schemas.microsoft.com/office/drawing/2014/main" id="{57D7A703-24EC-6D9D-BECC-F3211D39080D}"/>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426;p77">
              <a:extLst>
                <a:ext uri="{FF2B5EF4-FFF2-40B4-BE49-F238E27FC236}">
                  <a16:creationId xmlns:a16="http://schemas.microsoft.com/office/drawing/2014/main" id="{B61D0AD9-3360-06A6-4196-6620BB466041}"/>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427;p77">
              <a:extLst>
                <a:ext uri="{FF2B5EF4-FFF2-40B4-BE49-F238E27FC236}">
                  <a16:creationId xmlns:a16="http://schemas.microsoft.com/office/drawing/2014/main" id="{D51098A5-8DA1-144E-766A-E9BEFA232D02}"/>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428;p77">
              <a:extLst>
                <a:ext uri="{FF2B5EF4-FFF2-40B4-BE49-F238E27FC236}">
                  <a16:creationId xmlns:a16="http://schemas.microsoft.com/office/drawing/2014/main" id="{7D7062B8-B1AA-12AA-217F-5115BA3754C7}"/>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429;p77">
              <a:extLst>
                <a:ext uri="{FF2B5EF4-FFF2-40B4-BE49-F238E27FC236}">
                  <a16:creationId xmlns:a16="http://schemas.microsoft.com/office/drawing/2014/main" id="{F78CA893-CBF1-6AF2-5937-D468781FFCE9}"/>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430;p77">
              <a:extLst>
                <a:ext uri="{FF2B5EF4-FFF2-40B4-BE49-F238E27FC236}">
                  <a16:creationId xmlns:a16="http://schemas.microsoft.com/office/drawing/2014/main" id="{94B5B237-BA5F-6C2B-74FB-1165459F491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431;p77">
              <a:extLst>
                <a:ext uri="{FF2B5EF4-FFF2-40B4-BE49-F238E27FC236}">
                  <a16:creationId xmlns:a16="http://schemas.microsoft.com/office/drawing/2014/main" id="{58F41152-08F4-44A2-056B-726BAD287AD6}"/>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432;p77">
              <a:extLst>
                <a:ext uri="{FF2B5EF4-FFF2-40B4-BE49-F238E27FC236}">
                  <a16:creationId xmlns:a16="http://schemas.microsoft.com/office/drawing/2014/main" id="{86D293C7-8252-62FA-7982-932E1761019A}"/>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433;p77">
              <a:extLst>
                <a:ext uri="{FF2B5EF4-FFF2-40B4-BE49-F238E27FC236}">
                  <a16:creationId xmlns:a16="http://schemas.microsoft.com/office/drawing/2014/main" id="{B9DEC4B7-B413-786E-3997-3963AE1FC9AC}"/>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434;p77">
              <a:extLst>
                <a:ext uri="{FF2B5EF4-FFF2-40B4-BE49-F238E27FC236}">
                  <a16:creationId xmlns:a16="http://schemas.microsoft.com/office/drawing/2014/main" id="{39B9D9BA-15F3-882F-3DF6-4F771F27AFE9}"/>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435;p77">
              <a:extLst>
                <a:ext uri="{FF2B5EF4-FFF2-40B4-BE49-F238E27FC236}">
                  <a16:creationId xmlns:a16="http://schemas.microsoft.com/office/drawing/2014/main" id="{7DE3F6B1-EF12-A372-B04E-7FC7FA374DFD}"/>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436;p77">
              <a:extLst>
                <a:ext uri="{FF2B5EF4-FFF2-40B4-BE49-F238E27FC236}">
                  <a16:creationId xmlns:a16="http://schemas.microsoft.com/office/drawing/2014/main" id="{674A272E-7078-1AF0-AFB7-857F82258074}"/>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437;p77">
              <a:extLst>
                <a:ext uri="{FF2B5EF4-FFF2-40B4-BE49-F238E27FC236}">
                  <a16:creationId xmlns:a16="http://schemas.microsoft.com/office/drawing/2014/main" id="{486CB03B-654C-852B-121A-E9ED0FEB4D6B}"/>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438;p77">
              <a:extLst>
                <a:ext uri="{FF2B5EF4-FFF2-40B4-BE49-F238E27FC236}">
                  <a16:creationId xmlns:a16="http://schemas.microsoft.com/office/drawing/2014/main" id="{C64F53E5-A658-C276-BF80-E4E95FCC1058}"/>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439;p77">
              <a:extLst>
                <a:ext uri="{FF2B5EF4-FFF2-40B4-BE49-F238E27FC236}">
                  <a16:creationId xmlns:a16="http://schemas.microsoft.com/office/drawing/2014/main" id="{C56A99D6-8FA1-A2D9-9135-5A036F0A8D47}"/>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440;p77">
              <a:extLst>
                <a:ext uri="{FF2B5EF4-FFF2-40B4-BE49-F238E27FC236}">
                  <a16:creationId xmlns:a16="http://schemas.microsoft.com/office/drawing/2014/main" id="{EA37E26B-6F4D-AF7D-AF54-FED1BA890AB9}"/>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441;p77">
              <a:extLst>
                <a:ext uri="{FF2B5EF4-FFF2-40B4-BE49-F238E27FC236}">
                  <a16:creationId xmlns:a16="http://schemas.microsoft.com/office/drawing/2014/main" id="{379FDD42-AD0F-0F7F-4C97-A1CA2199F006}"/>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442;p77">
              <a:extLst>
                <a:ext uri="{FF2B5EF4-FFF2-40B4-BE49-F238E27FC236}">
                  <a16:creationId xmlns:a16="http://schemas.microsoft.com/office/drawing/2014/main" id="{D078B4FD-1BEE-493A-6770-A0A890EC603D}"/>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443;p77">
              <a:extLst>
                <a:ext uri="{FF2B5EF4-FFF2-40B4-BE49-F238E27FC236}">
                  <a16:creationId xmlns:a16="http://schemas.microsoft.com/office/drawing/2014/main" id="{23C24310-5B8A-771D-4279-89FF0C8460AD}"/>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444;p77">
              <a:extLst>
                <a:ext uri="{FF2B5EF4-FFF2-40B4-BE49-F238E27FC236}">
                  <a16:creationId xmlns:a16="http://schemas.microsoft.com/office/drawing/2014/main" id="{B0EDD5F0-159F-3897-27BF-654AFC6023A6}"/>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445;p77">
              <a:extLst>
                <a:ext uri="{FF2B5EF4-FFF2-40B4-BE49-F238E27FC236}">
                  <a16:creationId xmlns:a16="http://schemas.microsoft.com/office/drawing/2014/main" id="{C6CE21D4-B49A-7B62-7039-244D085D2535}"/>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446;p77">
              <a:extLst>
                <a:ext uri="{FF2B5EF4-FFF2-40B4-BE49-F238E27FC236}">
                  <a16:creationId xmlns:a16="http://schemas.microsoft.com/office/drawing/2014/main" id="{551EF820-9BE1-8E05-6977-A830C629CD3B}"/>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447;p77">
              <a:extLst>
                <a:ext uri="{FF2B5EF4-FFF2-40B4-BE49-F238E27FC236}">
                  <a16:creationId xmlns:a16="http://schemas.microsoft.com/office/drawing/2014/main" id="{540B86D7-038D-6FB7-B755-F574904693CC}"/>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448;p77">
              <a:extLst>
                <a:ext uri="{FF2B5EF4-FFF2-40B4-BE49-F238E27FC236}">
                  <a16:creationId xmlns:a16="http://schemas.microsoft.com/office/drawing/2014/main" id="{10A5CD82-1912-B9B9-DD8C-C45EBCA98B07}"/>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449;p77">
              <a:extLst>
                <a:ext uri="{FF2B5EF4-FFF2-40B4-BE49-F238E27FC236}">
                  <a16:creationId xmlns:a16="http://schemas.microsoft.com/office/drawing/2014/main" id="{D663A2A5-8D03-C09B-8CCD-1526A9DB4670}"/>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450;p77">
              <a:extLst>
                <a:ext uri="{FF2B5EF4-FFF2-40B4-BE49-F238E27FC236}">
                  <a16:creationId xmlns:a16="http://schemas.microsoft.com/office/drawing/2014/main" id="{B5B77625-F957-D5BB-5FE4-D7CD980EC1B7}"/>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451;p77">
              <a:extLst>
                <a:ext uri="{FF2B5EF4-FFF2-40B4-BE49-F238E27FC236}">
                  <a16:creationId xmlns:a16="http://schemas.microsoft.com/office/drawing/2014/main" id="{A5B6AA15-8D38-2239-5B0E-5270E0E814B9}"/>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452;p77">
              <a:extLst>
                <a:ext uri="{FF2B5EF4-FFF2-40B4-BE49-F238E27FC236}">
                  <a16:creationId xmlns:a16="http://schemas.microsoft.com/office/drawing/2014/main" id="{B3B87340-4751-194A-3B5B-05389ED8690F}"/>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453;p77">
              <a:extLst>
                <a:ext uri="{FF2B5EF4-FFF2-40B4-BE49-F238E27FC236}">
                  <a16:creationId xmlns:a16="http://schemas.microsoft.com/office/drawing/2014/main" id="{99CD5999-F6ED-B344-B3C1-D760EC28AF5A}"/>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454;p77">
              <a:extLst>
                <a:ext uri="{FF2B5EF4-FFF2-40B4-BE49-F238E27FC236}">
                  <a16:creationId xmlns:a16="http://schemas.microsoft.com/office/drawing/2014/main" id="{F5EF4941-ABDF-B131-7100-DE0143B65705}"/>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455;p77">
              <a:extLst>
                <a:ext uri="{FF2B5EF4-FFF2-40B4-BE49-F238E27FC236}">
                  <a16:creationId xmlns:a16="http://schemas.microsoft.com/office/drawing/2014/main" id="{EF414A96-2E43-298D-19A2-069CDA15938B}"/>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456;p77">
              <a:extLst>
                <a:ext uri="{FF2B5EF4-FFF2-40B4-BE49-F238E27FC236}">
                  <a16:creationId xmlns:a16="http://schemas.microsoft.com/office/drawing/2014/main" id="{1244B2F7-29A7-F92F-3829-02AE831781C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457;p77">
              <a:extLst>
                <a:ext uri="{FF2B5EF4-FFF2-40B4-BE49-F238E27FC236}">
                  <a16:creationId xmlns:a16="http://schemas.microsoft.com/office/drawing/2014/main" id="{CF7F9616-2664-6CD6-4468-A3F303669144}"/>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458;p77">
              <a:extLst>
                <a:ext uri="{FF2B5EF4-FFF2-40B4-BE49-F238E27FC236}">
                  <a16:creationId xmlns:a16="http://schemas.microsoft.com/office/drawing/2014/main" id="{2CB0993C-51CD-BD07-716C-209596A827E3}"/>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459;p77">
              <a:extLst>
                <a:ext uri="{FF2B5EF4-FFF2-40B4-BE49-F238E27FC236}">
                  <a16:creationId xmlns:a16="http://schemas.microsoft.com/office/drawing/2014/main" id="{E23481BA-E12F-E92C-B079-EA2370CAB5F6}"/>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460;p77">
              <a:extLst>
                <a:ext uri="{FF2B5EF4-FFF2-40B4-BE49-F238E27FC236}">
                  <a16:creationId xmlns:a16="http://schemas.microsoft.com/office/drawing/2014/main" id="{4B0DB4FF-0CCB-404A-F835-26BCF954BBAB}"/>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461;p77">
              <a:extLst>
                <a:ext uri="{FF2B5EF4-FFF2-40B4-BE49-F238E27FC236}">
                  <a16:creationId xmlns:a16="http://schemas.microsoft.com/office/drawing/2014/main" id="{C29DB3CC-1219-4341-7007-5F84ADB9511A}"/>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462;p77">
              <a:extLst>
                <a:ext uri="{FF2B5EF4-FFF2-40B4-BE49-F238E27FC236}">
                  <a16:creationId xmlns:a16="http://schemas.microsoft.com/office/drawing/2014/main" id="{85CD6822-8149-C8D4-1F42-7BF8E58348A3}"/>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463;p77">
              <a:extLst>
                <a:ext uri="{FF2B5EF4-FFF2-40B4-BE49-F238E27FC236}">
                  <a16:creationId xmlns:a16="http://schemas.microsoft.com/office/drawing/2014/main" id="{F623A7F2-86E5-945F-BCD8-D5235E857AC9}"/>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464;p77">
              <a:extLst>
                <a:ext uri="{FF2B5EF4-FFF2-40B4-BE49-F238E27FC236}">
                  <a16:creationId xmlns:a16="http://schemas.microsoft.com/office/drawing/2014/main" id="{5FAC1AEA-DD68-1DD2-392C-8BBE08B7CEA8}"/>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465;p77">
              <a:extLst>
                <a:ext uri="{FF2B5EF4-FFF2-40B4-BE49-F238E27FC236}">
                  <a16:creationId xmlns:a16="http://schemas.microsoft.com/office/drawing/2014/main" id="{EA240E58-5CE3-3E72-E07F-DD22F6AD878C}"/>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466;p77">
              <a:extLst>
                <a:ext uri="{FF2B5EF4-FFF2-40B4-BE49-F238E27FC236}">
                  <a16:creationId xmlns:a16="http://schemas.microsoft.com/office/drawing/2014/main" id="{77AB7A5F-532A-1C91-2A4C-FA02F2EC9DF3}"/>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467;p77">
              <a:extLst>
                <a:ext uri="{FF2B5EF4-FFF2-40B4-BE49-F238E27FC236}">
                  <a16:creationId xmlns:a16="http://schemas.microsoft.com/office/drawing/2014/main" id="{1E560254-362B-D011-9744-008EC7FA5A34}"/>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468;p77">
              <a:extLst>
                <a:ext uri="{FF2B5EF4-FFF2-40B4-BE49-F238E27FC236}">
                  <a16:creationId xmlns:a16="http://schemas.microsoft.com/office/drawing/2014/main" id="{7964FE3F-7DF8-B0A3-ACA2-8BF2232511AA}"/>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469;p77">
              <a:extLst>
                <a:ext uri="{FF2B5EF4-FFF2-40B4-BE49-F238E27FC236}">
                  <a16:creationId xmlns:a16="http://schemas.microsoft.com/office/drawing/2014/main" id="{B31A8F24-8320-CF70-D668-5C0ED26B11E3}"/>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470;p77">
              <a:extLst>
                <a:ext uri="{FF2B5EF4-FFF2-40B4-BE49-F238E27FC236}">
                  <a16:creationId xmlns:a16="http://schemas.microsoft.com/office/drawing/2014/main" id="{819B3A71-5A9D-9197-FED4-8AC50AAA5EF1}"/>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471;p77">
              <a:extLst>
                <a:ext uri="{FF2B5EF4-FFF2-40B4-BE49-F238E27FC236}">
                  <a16:creationId xmlns:a16="http://schemas.microsoft.com/office/drawing/2014/main" id="{3D947EC3-7D51-74C3-C9A4-08E0B0878D78}"/>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472;p77">
              <a:extLst>
                <a:ext uri="{FF2B5EF4-FFF2-40B4-BE49-F238E27FC236}">
                  <a16:creationId xmlns:a16="http://schemas.microsoft.com/office/drawing/2014/main" id="{B5C99B3C-F127-7F52-F3E0-4485D4DE72EB}"/>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473;p77">
              <a:extLst>
                <a:ext uri="{FF2B5EF4-FFF2-40B4-BE49-F238E27FC236}">
                  <a16:creationId xmlns:a16="http://schemas.microsoft.com/office/drawing/2014/main" id="{76C1B490-8A2E-D19B-CA25-3F7503D7656A}"/>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474;p77">
              <a:extLst>
                <a:ext uri="{FF2B5EF4-FFF2-40B4-BE49-F238E27FC236}">
                  <a16:creationId xmlns:a16="http://schemas.microsoft.com/office/drawing/2014/main" id="{A7878918-34C3-F47E-9C54-515CA7BF18BC}"/>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475;p77">
              <a:extLst>
                <a:ext uri="{FF2B5EF4-FFF2-40B4-BE49-F238E27FC236}">
                  <a16:creationId xmlns:a16="http://schemas.microsoft.com/office/drawing/2014/main" id="{5F93F3A1-A552-4DC3-34EB-CCAC9FF79135}"/>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476;p77">
              <a:extLst>
                <a:ext uri="{FF2B5EF4-FFF2-40B4-BE49-F238E27FC236}">
                  <a16:creationId xmlns:a16="http://schemas.microsoft.com/office/drawing/2014/main" id="{555FD255-F0C8-EDA8-C583-5E0B46D10D25}"/>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477;p77">
              <a:extLst>
                <a:ext uri="{FF2B5EF4-FFF2-40B4-BE49-F238E27FC236}">
                  <a16:creationId xmlns:a16="http://schemas.microsoft.com/office/drawing/2014/main" id="{B3151588-5F19-7160-B496-8A175C6CF464}"/>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478;p77">
              <a:extLst>
                <a:ext uri="{FF2B5EF4-FFF2-40B4-BE49-F238E27FC236}">
                  <a16:creationId xmlns:a16="http://schemas.microsoft.com/office/drawing/2014/main" id="{21126131-37B1-7EA6-9ABA-75229611C54A}"/>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479;p77">
              <a:extLst>
                <a:ext uri="{FF2B5EF4-FFF2-40B4-BE49-F238E27FC236}">
                  <a16:creationId xmlns:a16="http://schemas.microsoft.com/office/drawing/2014/main" id="{5AD567BC-E4E1-57D0-BD86-AD91B11E1A5F}"/>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480;p77">
              <a:extLst>
                <a:ext uri="{FF2B5EF4-FFF2-40B4-BE49-F238E27FC236}">
                  <a16:creationId xmlns:a16="http://schemas.microsoft.com/office/drawing/2014/main" id="{71F95ABC-B3E9-C421-19B2-AA3F251EA18B}"/>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481;p77">
              <a:extLst>
                <a:ext uri="{FF2B5EF4-FFF2-40B4-BE49-F238E27FC236}">
                  <a16:creationId xmlns:a16="http://schemas.microsoft.com/office/drawing/2014/main" id="{B7C4CC55-1511-7831-FAEF-2F97995E2DB6}"/>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482;p77">
              <a:extLst>
                <a:ext uri="{FF2B5EF4-FFF2-40B4-BE49-F238E27FC236}">
                  <a16:creationId xmlns:a16="http://schemas.microsoft.com/office/drawing/2014/main" id="{BBDC5C62-CEF6-D98B-654B-814A452C1A89}"/>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483;p77">
              <a:extLst>
                <a:ext uri="{FF2B5EF4-FFF2-40B4-BE49-F238E27FC236}">
                  <a16:creationId xmlns:a16="http://schemas.microsoft.com/office/drawing/2014/main" id="{18C4F733-B847-A940-664B-641EF57E0AD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484;p77">
              <a:extLst>
                <a:ext uri="{FF2B5EF4-FFF2-40B4-BE49-F238E27FC236}">
                  <a16:creationId xmlns:a16="http://schemas.microsoft.com/office/drawing/2014/main" id="{B0DBCC7D-9010-1FBE-A1CD-D5C16DB55165}"/>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485;p77">
              <a:extLst>
                <a:ext uri="{FF2B5EF4-FFF2-40B4-BE49-F238E27FC236}">
                  <a16:creationId xmlns:a16="http://schemas.microsoft.com/office/drawing/2014/main" id="{CD2CC69E-89DC-18A2-9647-103AD1ECA3BF}"/>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486;p77">
              <a:extLst>
                <a:ext uri="{FF2B5EF4-FFF2-40B4-BE49-F238E27FC236}">
                  <a16:creationId xmlns:a16="http://schemas.microsoft.com/office/drawing/2014/main" id="{DBBD3928-038F-79D3-0AD3-65E4D68D4DEC}"/>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487;p77">
              <a:extLst>
                <a:ext uri="{FF2B5EF4-FFF2-40B4-BE49-F238E27FC236}">
                  <a16:creationId xmlns:a16="http://schemas.microsoft.com/office/drawing/2014/main" id="{E0E94B89-C14B-9FE7-FC11-F0E4755C41F7}"/>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488;p77">
              <a:extLst>
                <a:ext uri="{FF2B5EF4-FFF2-40B4-BE49-F238E27FC236}">
                  <a16:creationId xmlns:a16="http://schemas.microsoft.com/office/drawing/2014/main" id="{3E16B756-C736-54D7-E55A-7E8D01BFADB2}"/>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489;p77">
              <a:extLst>
                <a:ext uri="{FF2B5EF4-FFF2-40B4-BE49-F238E27FC236}">
                  <a16:creationId xmlns:a16="http://schemas.microsoft.com/office/drawing/2014/main" id="{46873001-B080-2428-32D9-BB7FBA2EB081}"/>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490;p77">
              <a:extLst>
                <a:ext uri="{FF2B5EF4-FFF2-40B4-BE49-F238E27FC236}">
                  <a16:creationId xmlns:a16="http://schemas.microsoft.com/office/drawing/2014/main" id="{835A0C82-DFF8-DA93-90FE-D1FD388DEF2A}"/>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491;p77">
              <a:extLst>
                <a:ext uri="{FF2B5EF4-FFF2-40B4-BE49-F238E27FC236}">
                  <a16:creationId xmlns:a16="http://schemas.microsoft.com/office/drawing/2014/main" id="{0080EB88-8188-489A-1146-EA1695E99C8C}"/>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492;p77">
              <a:extLst>
                <a:ext uri="{FF2B5EF4-FFF2-40B4-BE49-F238E27FC236}">
                  <a16:creationId xmlns:a16="http://schemas.microsoft.com/office/drawing/2014/main" id="{A72F62FF-6825-5C19-8094-54A800D9939C}"/>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493;p77">
              <a:extLst>
                <a:ext uri="{FF2B5EF4-FFF2-40B4-BE49-F238E27FC236}">
                  <a16:creationId xmlns:a16="http://schemas.microsoft.com/office/drawing/2014/main" id="{092500CE-1B1E-A4AE-AA7C-B7909D6A687A}"/>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494;p77">
              <a:extLst>
                <a:ext uri="{FF2B5EF4-FFF2-40B4-BE49-F238E27FC236}">
                  <a16:creationId xmlns:a16="http://schemas.microsoft.com/office/drawing/2014/main" id="{180D9816-7FC4-CE1E-9152-C40078EEFDA5}"/>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495;p77">
              <a:extLst>
                <a:ext uri="{FF2B5EF4-FFF2-40B4-BE49-F238E27FC236}">
                  <a16:creationId xmlns:a16="http://schemas.microsoft.com/office/drawing/2014/main" id="{25600153-06A9-F257-6FBB-B4EA5B6456EE}"/>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496;p77">
              <a:extLst>
                <a:ext uri="{FF2B5EF4-FFF2-40B4-BE49-F238E27FC236}">
                  <a16:creationId xmlns:a16="http://schemas.microsoft.com/office/drawing/2014/main" id="{BB79A915-2BA0-D5E2-DC7E-32FEAA1FF13C}"/>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497;p77">
              <a:extLst>
                <a:ext uri="{FF2B5EF4-FFF2-40B4-BE49-F238E27FC236}">
                  <a16:creationId xmlns:a16="http://schemas.microsoft.com/office/drawing/2014/main" id="{B33C01DF-49FC-806A-837B-852BB0B124EB}"/>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498;p77">
              <a:extLst>
                <a:ext uri="{FF2B5EF4-FFF2-40B4-BE49-F238E27FC236}">
                  <a16:creationId xmlns:a16="http://schemas.microsoft.com/office/drawing/2014/main" id="{3C757B4F-E0D7-9C24-0037-C42AD79926A7}"/>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499;p77">
              <a:extLst>
                <a:ext uri="{FF2B5EF4-FFF2-40B4-BE49-F238E27FC236}">
                  <a16:creationId xmlns:a16="http://schemas.microsoft.com/office/drawing/2014/main" id="{F6E85C69-41C8-2FA1-0A79-0EEA02BF6D82}"/>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500;p77">
              <a:extLst>
                <a:ext uri="{FF2B5EF4-FFF2-40B4-BE49-F238E27FC236}">
                  <a16:creationId xmlns:a16="http://schemas.microsoft.com/office/drawing/2014/main" id="{9F3486E3-7437-A2EE-F885-8ACB2A59F917}"/>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501;p77">
              <a:extLst>
                <a:ext uri="{FF2B5EF4-FFF2-40B4-BE49-F238E27FC236}">
                  <a16:creationId xmlns:a16="http://schemas.microsoft.com/office/drawing/2014/main" id="{340E164B-4E7C-DF3C-31FD-A120022C6CA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502;p77">
              <a:extLst>
                <a:ext uri="{FF2B5EF4-FFF2-40B4-BE49-F238E27FC236}">
                  <a16:creationId xmlns:a16="http://schemas.microsoft.com/office/drawing/2014/main" id="{C7C1648E-2DCE-7023-E6E8-00B518C01CAD}"/>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503;p77">
              <a:extLst>
                <a:ext uri="{FF2B5EF4-FFF2-40B4-BE49-F238E27FC236}">
                  <a16:creationId xmlns:a16="http://schemas.microsoft.com/office/drawing/2014/main" id="{8B3433F6-E9CA-D8D6-3F87-0785780B3FFD}"/>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504;p77">
              <a:extLst>
                <a:ext uri="{FF2B5EF4-FFF2-40B4-BE49-F238E27FC236}">
                  <a16:creationId xmlns:a16="http://schemas.microsoft.com/office/drawing/2014/main" id="{07F3DC6B-BB0D-CE72-3F79-6D62E507D06C}"/>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505;p77">
              <a:extLst>
                <a:ext uri="{FF2B5EF4-FFF2-40B4-BE49-F238E27FC236}">
                  <a16:creationId xmlns:a16="http://schemas.microsoft.com/office/drawing/2014/main" id="{859415BA-FEBB-4025-4FE3-274CCAA2C0E0}"/>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506;p77">
              <a:extLst>
                <a:ext uri="{FF2B5EF4-FFF2-40B4-BE49-F238E27FC236}">
                  <a16:creationId xmlns:a16="http://schemas.microsoft.com/office/drawing/2014/main" id="{58CF13EF-44AB-D4C5-3FE5-4922FF00A02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507;p77">
              <a:extLst>
                <a:ext uri="{FF2B5EF4-FFF2-40B4-BE49-F238E27FC236}">
                  <a16:creationId xmlns:a16="http://schemas.microsoft.com/office/drawing/2014/main" id="{2A6CF179-9AAC-0C40-7AC4-7C73A4040892}"/>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508;p77">
              <a:extLst>
                <a:ext uri="{FF2B5EF4-FFF2-40B4-BE49-F238E27FC236}">
                  <a16:creationId xmlns:a16="http://schemas.microsoft.com/office/drawing/2014/main" id="{37727A37-F9CB-8E9E-024A-894128EF9A43}"/>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509;p77">
              <a:extLst>
                <a:ext uri="{FF2B5EF4-FFF2-40B4-BE49-F238E27FC236}">
                  <a16:creationId xmlns:a16="http://schemas.microsoft.com/office/drawing/2014/main" id="{0B375CF1-E8DA-72C6-0BF1-8153D6DD7901}"/>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510;p77">
              <a:extLst>
                <a:ext uri="{FF2B5EF4-FFF2-40B4-BE49-F238E27FC236}">
                  <a16:creationId xmlns:a16="http://schemas.microsoft.com/office/drawing/2014/main" id="{2255889C-CCDF-B614-562C-B0B41A51586F}"/>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511;p77">
              <a:extLst>
                <a:ext uri="{FF2B5EF4-FFF2-40B4-BE49-F238E27FC236}">
                  <a16:creationId xmlns:a16="http://schemas.microsoft.com/office/drawing/2014/main" id="{FE78423E-2CD3-21CF-34D3-38908320E5C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512;p77">
              <a:extLst>
                <a:ext uri="{FF2B5EF4-FFF2-40B4-BE49-F238E27FC236}">
                  <a16:creationId xmlns:a16="http://schemas.microsoft.com/office/drawing/2014/main" id="{480C0D2A-3061-BB32-B50B-987106A4BBD2}"/>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513;p77">
              <a:extLst>
                <a:ext uri="{FF2B5EF4-FFF2-40B4-BE49-F238E27FC236}">
                  <a16:creationId xmlns:a16="http://schemas.microsoft.com/office/drawing/2014/main" id="{CA6F4CE8-B418-72F3-CD44-D00E3E53FADF}"/>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514;p77">
              <a:extLst>
                <a:ext uri="{FF2B5EF4-FFF2-40B4-BE49-F238E27FC236}">
                  <a16:creationId xmlns:a16="http://schemas.microsoft.com/office/drawing/2014/main" id="{A4746313-8FB1-BFE5-A8B2-8E80715806C7}"/>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515;p77">
              <a:extLst>
                <a:ext uri="{FF2B5EF4-FFF2-40B4-BE49-F238E27FC236}">
                  <a16:creationId xmlns:a16="http://schemas.microsoft.com/office/drawing/2014/main" id="{1AD8ABFA-2DAF-E859-0E91-BC89949E5962}"/>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516;p77">
              <a:extLst>
                <a:ext uri="{FF2B5EF4-FFF2-40B4-BE49-F238E27FC236}">
                  <a16:creationId xmlns:a16="http://schemas.microsoft.com/office/drawing/2014/main" id="{114D439F-F817-CBC6-1D43-B2F57744FBC1}"/>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517;p77">
              <a:extLst>
                <a:ext uri="{FF2B5EF4-FFF2-40B4-BE49-F238E27FC236}">
                  <a16:creationId xmlns:a16="http://schemas.microsoft.com/office/drawing/2014/main" id="{0C35E86F-00D5-C2DD-7638-6B0C5AAAAFED}"/>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518;p77">
              <a:extLst>
                <a:ext uri="{FF2B5EF4-FFF2-40B4-BE49-F238E27FC236}">
                  <a16:creationId xmlns:a16="http://schemas.microsoft.com/office/drawing/2014/main" id="{05A3C496-2F4F-3C4B-F878-4BA3DE7D98B4}"/>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519;p77">
              <a:extLst>
                <a:ext uri="{FF2B5EF4-FFF2-40B4-BE49-F238E27FC236}">
                  <a16:creationId xmlns:a16="http://schemas.microsoft.com/office/drawing/2014/main" id="{0DDF41BC-6169-2774-74E9-38484C062AD6}"/>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520;p77">
              <a:extLst>
                <a:ext uri="{FF2B5EF4-FFF2-40B4-BE49-F238E27FC236}">
                  <a16:creationId xmlns:a16="http://schemas.microsoft.com/office/drawing/2014/main" id="{CDEFFECB-EEEE-077D-B044-E54CD1C6FFB8}"/>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521;p77">
              <a:extLst>
                <a:ext uri="{FF2B5EF4-FFF2-40B4-BE49-F238E27FC236}">
                  <a16:creationId xmlns:a16="http://schemas.microsoft.com/office/drawing/2014/main" id="{FAE13DB0-B19F-8A37-C42F-969D68C5043C}"/>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522;p77">
              <a:extLst>
                <a:ext uri="{FF2B5EF4-FFF2-40B4-BE49-F238E27FC236}">
                  <a16:creationId xmlns:a16="http://schemas.microsoft.com/office/drawing/2014/main" id="{569D3923-2DDE-7CA0-7C8C-0B04248A6650}"/>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523;p77">
              <a:extLst>
                <a:ext uri="{FF2B5EF4-FFF2-40B4-BE49-F238E27FC236}">
                  <a16:creationId xmlns:a16="http://schemas.microsoft.com/office/drawing/2014/main" id="{61F22C2D-9645-CF9B-CE52-DDC4AC5642D2}"/>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524;p77">
              <a:extLst>
                <a:ext uri="{FF2B5EF4-FFF2-40B4-BE49-F238E27FC236}">
                  <a16:creationId xmlns:a16="http://schemas.microsoft.com/office/drawing/2014/main" id="{19237B86-0311-98E6-1498-E8E3A2D8E605}"/>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525;p77">
              <a:extLst>
                <a:ext uri="{FF2B5EF4-FFF2-40B4-BE49-F238E27FC236}">
                  <a16:creationId xmlns:a16="http://schemas.microsoft.com/office/drawing/2014/main" id="{6A7F290A-0F57-7E07-BEE2-7C8F970ABF32}"/>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526;p77">
              <a:extLst>
                <a:ext uri="{FF2B5EF4-FFF2-40B4-BE49-F238E27FC236}">
                  <a16:creationId xmlns:a16="http://schemas.microsoft.com/office/drawing/2014/main" id="{0B3D33A8-19FB-7CC1-31E2-50E102E80A27}"/>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527;p77">
              <a:extLst>
                <a:ext uri="{FF2B5EF4-FFF2-40B4-BE49-F238E27FC236}">
                  <a16:creationId xmlns:a16="http://schemas.microsoft.com/office/drawing/2014/main" id="{6927AA87-E1EA-CCD2-56B9-64FCB98D373F}"/>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528;p77">
              <a:extLst>
                <a:ext uri="{FF2B5EF4-FFF2-40B4-BE49-F238E27FC236}">
                  <a16:creationId xmlns:a16="http://schemas.microsoft.com/office/drawing/2014/main" id="{EFD28F88-6626-C6E6-3C7C-77FC5DF267E8}"/>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529;p77">
              <a:extLst>
                <a:ext uri="{FF2B5EF4-FFF2-40B4-BE49-F238E27FC236}">
                  <a16:creationId xmlns:a16="http://schemas.microsoft.com/office/drawing/2014/main" id="{3847C383-11D5-0CE3-031B-690A7C9F29EF}"/>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530;p77">
              <a:extLst>
                <a:ext uri="{FF2B5EF4-FFF2-40B4-BE49-F238E27FC236}">
                  <a16:creationId xmlns:a16="http://schemas.microsoft.com/office/drawing/2014/main" id="{3EDC36D3-0861-B082-00AD-04664D25FE60}"/>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531;p77">
              <a:extLst>
                <a:ext uri="{FF2B5EF4-FFF2-40B4-BE49-F238E27FC236}">
                  <a16:creationId xmlns:a16="http://schemas.microsoft.com/office/drawing/2014/main" id="{44FC71A6-44C5-BD82-6AC1-1AD01C0FBED0}"/>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532;p77">
              <a:extLst>
                <a:ext uri="{FF2B5EF4-FFF2-40B4-BE49-F238E27FC236}">
                  <a16:creationId xmlns:a16="http://schemas.microsoft.com/office/drawing/2014/main" id="{07169FD2-CF7B-8948-3011-4563D43B8DDD}"/>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533;p77">
              <a:extLst>
                <a:ext uri="{FF2B5EF4-FFF2-40B4-BE49-F238E27FC236}">
                  <a16:creationId xmlns:a16="http://schemas.microsoft.com/office/drawing/2014/main" id="{684FFA5C-32B4-8A3E-56DA-FEFB50C77D77}"/>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534;p77">
              <a:extLst>
                <a:ext uri="{FF2B5EF4-FFF2-40B4-BE49-F238E27FC236}">
                  <a16:creationId xmlns:a16="http://schemas.microsoft.com/office/drawing/2014/main" id="{C492F9C7-5195-F102-7A0C-C37B6DE31D85}"/>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grpSp>
        <p:nvGrpSpPr>
          <p:cNvPr id="3539" name="Google Shape;3539;p78"/>
          <p:cNvGrpSpPr/>
          <p:nvPr/>
        </p:nvGrpSpPr>
        <p:grpSpPr>
          <a:xfrm>
            <a:off x="725414" y="969763"/>
            <a:ext cx="2507799" cy="206239"/>
            <a:chOff x="106648" y="895722"/>
            <a:chExt cx="4481413" cy="374300"/>
          </a:xfrm>
        </p:grpSpPr>
        <p:grpSp>
          <p:nvGrpSpPr>
            <p:cNvPr id="3540" name="Google Shape;3540;p78"/>
            <p:cNvGrpSpPr/>
            <p:nvPr/>
          </p:nvGrpSpPr>
          <p:grpSpPr>
            <a:xfrm>
              <a:off x="2233276" y="895722"/>
              <a:ext cx="1082667" cy="223591"/>
              <a:chOff x="4808316" y="2800065"/>
              <a:chExt cx="1999386" cy="412910"/>
            </a:xfrm>
          </p:grpSpPr>
          <p:sp>
            <p:nvSpPr>
              <p:cNvPr id="3541" name="Google Shape;3541;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78"/>
              <p:cNvGrpSpPr/>
              <p:nvPr/>
            </p:nvGrpSpPr>
            <p:grpSpPr>
              <a:xfrm>
                <a:off x="4808316" y="2800065"/>
                <a:ext cx="92400" cy="411825"/>
                <a:chOff x="845575" y="2563700"/>
                <a:chExt cx="92400" cy="411825"/>
              </a:xfrm>
            </p:grpSpPr>
            <p:cxnSp>
              <p:nvCxnSpPr>
                <p:cNvPr id="3543" name="Google Shape;3543;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4" name="Google Shape;3544;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78"/>
            <p:cNvGrpSpPr/>
            <p:nvPr/>
          </p:nvGrpSpPr>
          <p:grpSpPr>
            <a:xfrm>
              <a:off x="106648" y="895722"/>
              <a:ext cx="1088401" cy="223591"/>
              <a:chOff x="881025" y="2800065"/>
              <a:chExt cx="2009975" cy="412910"/>
            </a:xfrm>
          </p:grpSpPr>
          <p:sp>
            <p:nvSpPr>
              <p:cNvPr id="3546" name="Google Shape;3546;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8"/>
              <p:cNvGrpSpPr/>
              <p:nvPr/>
            </p:nvGrpSpPr>
            <p:grpSpPr>
              <a:xfrm>
                <a:off x="881025" y="2800065"/>
                <a:ext cx="92400" cy="411825"/>
                <a:chOff x="845575" y="2563700"/>
                <a:chExt cx="92400" cy="411825"/>
              </a:xfrm>
            </p:grpSpPr>
            <p:cxnSp>
              <p:nvCxnSpPr>
                <p:cNvPr id="3548" name="Google Shape;3548;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49" name="Google Shape;3549;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0" name="Google Shape;3550;p78"/>
            <p:cNvGrpSpPr/>
            <p:nvPr/>
          </p:nvGrpSpPr>
          <p:grpSpPr>
            <a:xfrm>
              <a:off x="1172346" y="1047018"/>
              <a:ext cx="1083151" cy="223003"/>
              <a:chOff x="2849073" y="3079467"/>
              <a:chExt cx="2000279" cy="411825"/>
            </a:xfrm>
          </p:grpSpPr>
          <p:sp>
            <p:nvSpPr>
              <p:cNvPr id="3551" name="Google Shape;3551;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78"/>
              <p:cNvGrpSpPr/>
              <p:nvPr/>
            </p:nvGrpSpPr>
            <p:grpSpPr>
              <a:xfrm rot="10800000">
                <a:off x="2849073" y="3079467"/>
                <a:ext cx="92400" cy="411825"/>
                <a:chOff x="2070100" y="2563700"/>
                <a:chExt cx="92400" cy="411825"/>
              </a:xfrm>
            </p:grpSpPr>
            <p:cxnSp>
              <p:nvCxnSpPr>
                <p:cNvPr id="3553" name="Google Shape;3553;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4" name="Google Shape;3554;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78"/>
            <p:cNvGrpSpPr/>
            <p:nvPr/>
          </p:nvGrpSpPr>
          <p:grpSpPr>
            <a:xfrm>
              <a:off x="3290132" y="1047018"/>
              <a:ext cx="1297929" cy="223003"/>
              <a:chOff x="6760035" y="3079467"/>
              <a:chExt cx="2396914" cy="411825"/>
            </a:xfrm>
          </p:grpSpPr>
          <p:sp>
            <p:nvSpPr>
              <p:cNvPr id="3556" name="Google Shape;3556;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78"/>
              <p:cNvGrpSpPr/>
              <p:nvPr/>
            </p:nvGrpSpPr>
            <p:grpSpPr>
              <a:xfrm rot="10800000">
                <a:off x="6760035" y="3079467"/>
                <a:ext cx="92400" cy="411825"/>
                <a:chOff x="2070100" y="2563700"/>
                <a:chExt cx="92400" cy="411825"/>
              </a:xfrm>
            </p:grpSpPr>
            <p:cxnSp>
              <p:nvCxnSpPr>
                <p:cNvPr id="3558" name="Google Shape;3558;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59" name="Google Shape;3559;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60" name="Google Shape;3560;p78"/>
          <p:cNvGrpSpPr/>
          <p:nvPr/>
        </p:nvGrpSpPr>
        <p:grpSpPr>
          <a:xfrm>
            <a:off x="2143176" y="3369134"/>
            <a:ext cx="1086701" cy="799429"/>
            <a:chOff x="2183288" y="3555572"/>
            <a:chExt cx="1136241" cy="835873"/>
          </a:xfrm>
        </p:grpSpPr>
        <p:sp>
          <p:nvSpPr>
            <p:cNvPr id="3561" name="Google Shape;3561;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78"/>
            <p:cNvGrpSpPr/>
            <p:nvPr/>
          </p:nvGrpSpPr>
          <p:grpSpPr>
            <a:xfrm>
              <a:off x="2205895" y="3637269"/>
              <a:ext cx="1089848" cy="724993"/>
              <a:chOff x="2205895" y="3637269"/>
              <a:chExt cx="1089848" cy="724993"/>
            </a:xfrm>
          </p:grpSpPr>
          <p:sp>
            <p:nvSpPr>
              <p:cNvPr id="3563" name="Google Shape;3563;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0" name="Google Shape;3570;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1" name="Google Shape;3571;p78"/>
            <p:cNvGrpSpPr/>
            <p:nvPr/>
          </p:nvGrpSpPr>
          <p:grpSpPr>
            <a:xfrm>
              <a:off x="3173850" y="3779426"/>
              <a:ext cx="145679" cy="70048"/>
              <a:chOff x="3173850" y="3779426"/>
              <a:chExt cx="145679" cy="70048"/>
            </a:xfrm>
          </p:grpSpPr>
          <p:cxnSp>
            <p:nvCxnSpPr>
              <p:cNvPr id="3572" name="Google Shape;3572;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73" name="Google Shape;3573;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78"/>
            <p:cNvGrpSpPr/>
            <p:nvPr/>
          </p:nvGrpSpPr>
          <p:grpSpPr>
            <a:xfrm>
              <a:off x="2183288" y="4139483"/>
              <a:ext cx="145133" cy="70048"/>
              <a:chOff x="2183288" y="4139483"/>
              <a:chExt cx="145133" cy="70048"/>
            </a:xfrm>
          </p:grpSpPr>
          <p:cxnSp>
            <p:nvCxnSpPr>
              <p:cNvPr id="3575" name="Google Shape;3575;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76" name="Google Shape;3576;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8" name="Google Shape;3578;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79" name="Google Shape;3579;p78"/>
            <p:cNvGrpSpPr/>
            <p:nvPr/>
          </p:nvGrpSpPr>
          <p:grpSpPr>
            <a:xfrm>
              <a:off x="2943836" y="4268886"/>
              <a:ext cx="60717" cy="122559"/>
              <a:chOff x="2943836" y="4268886"/>
              <a:chExt cx="60717" cy="122559"/>
            </a:xfrm>
          </p:grpSpPr>
          <p:sp>
            <p:nvSpPr>
              <p:cNvPr id="3580" name="Google Shape;3580;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1" name="Google Shape;3581;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82" name="Google Shape;3582;p78"/>
          <p:cNvGrpSpPr/>
          <p:nvPr/>
        </p:nvGrpSpPr>
        <p:grpSpPr>
          <a:xfrm>
            <a:off x="3406121" y="1290134"/>
            <a:ext cx="1675870" cy="758251"/>
            <a:chOff x="3530532" y="1496185"/>
            <a:chExt cx="1562000" cy="706730"/>
          </a:xfrm>
        </p:grpSpPr>
        <p:cxnSp>
          <p:nvCxnSpPr>
            <p:cNvPr id="3583" name="Google Shape;3583;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84" name="Google Shape;3584;p78"/>
            <p:cNvGrpSpPr/>
            <p:nvPr/>
          </p:nvGrpSpPr>
          <p:grpSpPr>
            <a:xfrm>
              <a:off x="3530532" y="1496185"/>
              <a:ext cx="323430" cy="463587"/>
              <a:chOff x="3530532" y="1496185"/>
              <a:chExt cx="323430" cy="463587"/>
            </a:xfrm>
          </p:grpSpPr>
          <p:grpSp>
            <p:nvGrpSpPr>
              <p:cNvPr id="3585" name="Google Shape;3585;p78"/>
              <p:cNvGrpSpPr/>
              <p:nvPr/>
            </p:nvGrpSpPr>
            <p:grpSpPr>
              <a:xfrm>
                <a:off x="3567462" y="1496185"/>
                <a:ext cx="286500" cy="361376"/>
                <a:chOff x="3567462" y="1496185"/>
                <a:chExt cx="286500" cy="361376"/>
              </a:xfrm>
            </p:grpSpPr>
            <p:cxnSp>
              <p:nvCxnSpPr>
                <p:cNvPr id="3586" name="Google Shape;3586;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87" name="Google Shape;3587;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78"/>
            <p:cNvGrpSpPr/>
            <p:nvPr/>
          </p:nvGrpSpPr>
          <p:grpSpPr>
            <a:xfrm>
              <a:off x="3891569" y="1779209"/>
              <a:ext cx="323945" cy="423706"/>
              <a:chOff x="3891569" y="1779209"/>
              <a:chExt cx="323945" cy="423706"/>
            </a:xfrm>
          </p:grpSpPr>
          <p:grpSp>
            <p:nvGrpSpPr>
              <p:cNvPr id="3590" name="Google Shape;3590;p78"/>
              <p:cNvGrpSpPr/>
              <p:nvPr/>
            </p:nvGrpSpPr>
            <p:grpSpPr>
              <a:xfrm>
                <a:off x="3929014" y="1881638"/>
                <a:ext cx="286500" cy="321278"/>
                <a:chOff x="3929014" y="1881638"/>
                <a:chExt cx="286500" cy="321278"/>
              </a:xfrm>
            </p:grpSpPr>
            <p:cxnSp>
              <p:nvCxnSpPr>
                <p:cNvPr id="3591" name="Google Shape;3591;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92" name="Google Shape;3592;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3" name="Google Shape;3593;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8"/>
            <p:cNvGrpSpPr/>
            <p:nvPr/>
          </p:nvGrpSpPr>
          <p:grpSpPr>
            <a:xfrm>
              <a:off x="4252606" y="1496185"/>
              <a:ext cx="324721" cy="463587"/>
              <a:chOff x="4252606" y="1496185"/>
              <a:chExt cx="324721" cy="463587"/>
            </a:xfrm>
          </p:grpSpPr>
          <p:grpSp>
            <p:nvGrpSpPr>
              <p:cNvPr id="3595" name="Google Shape;3595;p78"/>
              <p:cNvGrpSpPr/>
              <p:nvPr/>
            </p:nvGrpSpPr>
            <p:grpSpPr>
              <a:xfrm>
                <a:off x="4290828" y="1496185"/>
                <a:ext cx="286500" cy="361376"/>
                <a:chOff x="4290828" y="1496185"/>
                <a:chExt cx="286500" cy="361376"/>
              </a:xfrm>
            </p:grpSpPr>
            <p:cxnSp>
              <p:nvCxnSpPr>
                <p:cNvPr id="3596" name="Google Shape;3596;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97" name="Google Shape;3597;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8"/>
            <p:cNvGrpSpPr/>
            <p:nvPr/>
          </p:nvGrpSpPr>
          <p:grpSpPr>
            <a:xfrm>
              <a:off x="4613643" y="1763716"/>
              <a:ext cx="325308" cy="439200"/>
              <a:chOff x="4613643" y="1763716"/>
              <a:chExt cx="325308" cy="439200"/>
            </a:xfrm>
          </p:grpSpPr>
          <p:grpSp>
            <p:nvGrpSpPr>
              <p:cNvPr id="3600" name="Google Shape;3600;p78"/>
              <p:cNvGrpSpPr/>
              <p:nvPr/>
            </p:nvGrpSpPr>
            <p:grpSpPr>
              <a:xfrm>
                <a:off x="4652451" y="1879538"/>
                <a:ext cx="286500" cy="323378"/>
                <a:chOff x="4652451" y="1879538"/>
                <a:chExt cx="286500" cy="323378"/>
              </a:xfrm>
            </p:grpSpPr>
            <p:cxnSp>
              <p:nvCxnSpPr>
                <p:cNvPr id="3601" name="Google Shape;3601;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02" name="Google Shape;3602;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4" name="Google Shape;3604;p78"/>
          <p:cNvGrpSpPr/>
          <p:nvPr/>
        </p:nvGrpSpPr>
        <p:grpSpPr>
          <a:xfrm>
            <a:off x="3417981" y="2143759"/>
            <a:ext cx="1652173" cy="391517"/>
            <a:chOff x="3512551" y="2358270"/>
            <a:chExt cx="1597383" cy="378533"/>
          </a:xfrm>
        </p:grpSpPr>
        <p:cxnSp>
          <p:nvCxnSpPr>
            <p:cNvPr id="3605" name="Google Shape;3605;p78"/>
            <p:cNvCxnSpPr>
              <a:stCxn id="3606" idx="6"/>
              <a:endCxn id="360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08" name="Google Shape;3608;p78"/>
            <p:cNvGrpSpPr/>
            <p:nvPr/>
          </p:nvGrpSpPr>
          <p:grpSpPr>
            <a:xfrm>
              <a:off x="3512551" y="2358270"/>
              <a:ext cx="225647" cy="307714"/>
              <a:chOff x="2182679" y="2004714"/>
              <a:chExt cx="792300" cy="1080458"/>
            </a:xfrm>
          </p:grpSpPr>
          <p:cxnSp>
            <p:nvCxnSpPr>
              <p:cNvPr id="3609" name="Google Shape;3609;p78"/>
              <p:cNvCxnSpPr>
                <a:stCxn id="361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06" name="Google Shape;3606;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8"/>
            <p:cNvGrpSpPr/>
            <p:nvPr/>
          </p:nvGrpSpPr>
          <p:grpSpPr>
            <a:xfrm>
              <a:off x="3969644" y="2440153"/>
              <a:ext cx="225853" cy="296651"/>
              <a:chOff x="3775710" y="1729289"/>
              <a:chExt cx="136500" cy="179289"/>
            </a:xfrm>
          </p:grpSpPr>
          <p:cxnSp>
            <p:nvCxnSpPr>
              <p:cNvPr id="3612" name="Google Shape;3612;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13" name="Google Shape;3613;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8"/>
            <p:cNvGrpSpPr/>
            <p:nvPr/>
          </p:nvGrpSpPr>
          <p:grpSpPr>
            <a:xfrm>
              <a:off x="4427051" y="2358270"/>
              <a:ext cx="225647" cy="307714"/>
              <a:chOff x="5393704" y="2004714"/>
              <a:chExt cx="792300" cy="1080458"/>
            </a:xfrm>
          </p:grpSpPr>
          <p:cxnSp>
            <p:nvCxnSpPr>
              <p:cNvPr id="3616" name="Google Shape;3616;p78"/>
              <p:cNvCxnSpPr>
                <a:stCxn id="361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18" name="Google Shape;3618;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8"/>
            <p:cNvGrpSpPr/>
            <p:nvPr/>
          </p:nvGrpSpPr>
          <p:grpSpPr>
            <a:xfrm>
              <a:off x="4884287" y="2440252"/>
              <a:ext cx="225647" cy="296532"/>
              <a:chOff x="6999166" y="2292572"/>
              <a:chExt cx="792300" cy="1041192"/>
            </a:xfrm>
          </p:grpSpPr>
          <p:cxnSp>
            <p:nvCxnSpPr>
              <p:cNvPr id="3620" name="Google Shape;3620;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07" name="Google Shape;3607;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78"/>
          <p:cNvGrpSpPr/>
          <p:nvPr/>
        </p:nvGrpSpPr>
        <p:grpSpPr>
          <a:xfrm>
            <a:off x="6838789" y="979959"/>
            <a:ext cx="1581844" cy="732818"/>
            <a:chOff x="634175" y="2986275"/>
            <a:chExt cx="3147949" cy="1458344"/>
          </a:xfrm>
        </p:grpSpPr>
        <p:cxnSp>
          <p:nvCxnSpPr>
            <p:cNvPr id="3623" name="Google Shape;3623;p78"/>
            <p:cNvCxnSpPr>
              <a:stCxn id="3624" idx="4"/>
              <a:endCxn id="362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6" name="Google Shape;3626;p78"/>
            <p:cNvCxnSpPr>
              <a:stCxn id="3625" idx="0"/>
              <a:endCxn id="362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8" name="Google Shape;3628;p78"/>
            <p:cNvCxnSpPr>
              <a:stCxn id="3627" idx="4"/>
              <a:endCxn id="362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30" name="Google Shape;3630;p78"/>
            <p:cNvCxnSpPr>
              <a:stCxn id="3629" idx="0"/>
              <a:endCxn id="363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31" name="Google Shape;3631;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7" name="Google Shape;3627;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4" name="Google Shape;3624;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9" name="Google Shape;3629;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5" name="Google Shape;3625;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32" name="Google Shape;3632;p78"/>
          <p:cNvGrpSpPr/>
          <p:nvPr/>
        </p:nvGrpSpPr>
        <p:grpSpPr>
          <a:xfrm>
            <a:off x="3406504" y="2674269"/>
            <a:ext cx="1675128" cy="313674"/>
            <a:chOff x="998425" y="1182125"/>
            <a:chExt cx="1065400" cy="199500"/>
          </a:xfrm>
        </p:grpSpPr>
        <p:sp>
          <p:nvSpPr>
            <p:cNvPr id="3633" name="Google Shape;3633;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8"/>
          <p:cNvGrpSpPr/>
          <p:nvPr/>
        </p:nvGrpSpPr>
        <p:grpSpPr>
          <a:xfrm>
            <a:off x="3406503" y="3630235"/>
            <a:ext cx="1675129" cy="525345"/>
            <a:chOff x="5194708" y="3484366"/>
            <a:chExt cx="3148148" cy="987304"/>
          </a:xfrm>
        </p:grpSpPr>
        <p:grpSp>
          <p:nvGrpSpPr>
            <p:cNvPr id="3639" name="Google Shape;3639;p78"/>
            <p:cNvGrpSpPr/>
            <p:nvPr/>
          </p:nvGrpSpPr>
          <p:grpSpPr>
            <a:xfrm>
              <a:off x="7531521" y="3484366"/>
              <a:ext cx="811335" cy="987304"/>
              <a:chOff x="3379425" y="1617275"/>
              <a:chExt cx="1090650" cy="1327200"/>
            </a:xfrm>
          </p:grpSpPr>
          <p:sp>
            <p:nvSpPr>
              <p:cNvPr id="3640" name="Google Shape;3640;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8"/>
            <p:cNvGrpSpPr/>
            <p:nvPr/>
          </p:nvGrpSpPr>
          <p:grpSpPr>
            <a:xfrm>
              <a:off x="6752546" y="3484366"/>
              <a:ext cx="811428" cy="987304"/>
              <a:chOff x="2332275" y="1617275"/>
              <a:chExt cx="1090775" cy="1327200"/>
            </a:xfrm>
          </p:grpSpPr>
          <p:sp>
            <p:nvSpPr>
              <p:cNvPr id="3644" name="Google Shape;3644;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8"/>
            <p:cNvGrpSpPr/>
            <p:nvPr/>
          </p:nvGrpSpPr>
          <p:grpSpPr>
            <a:xfrm>
              <a:off x="5973664" y="3484366"/>
              <a:ext cx="811335" cy="987304"/>
              <a:chOff x="1285250" y="1617275"/>
              <a:chExt cx="1090650" cy="1327200"/>
            </a:xfrm>
          </p:grpSpPr>
          <p:sp>
            <p:nvSpPr>
              <p:cNvPr id="3648" name="Google Shape;3648;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8"/>
            <p:cNvGrpSpPr/>
            <p:nvPr/>
          </p:nvGrpSpPr>
          <p:grpSpPr>
            <a:xfrm>
              <a:off x="5194708" y="3484366"/>
              <a:ext cx="811409" cy="987304"/>
              <a:chOff x="238125" y="1617275"/>
              <a:chExt cx="1090750" cy="1327200"/>
            </a:xfrm>
          </p:grpSpPr>
          <p:sp>
            <p:nvSpPr>
              <p:cNvPr id="3652" name="Google Shape;3652;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78"/>
          <p:cNvGrpSpPr/>
          <p:nvPr/>
        </p:nvGrpSpPr>
        <p:grpSpPr>
          <a:xfrm>
            <a:off x="6840188" y="2276124"/>
            <a:ext cx="1579046" cy="522230"/>
            <a:chOff x="6853641" y="2534077"/>
            <a:chExt cx="1515545" cy="501229"/>
          </a:xfrm>
        </p:grpSpPr>
        <p:grpSp>
          <p:nvGrpSpPr>
            <p:cNvPr id="3656" name="Google Shape;3656;p78"/>
            <p:cNvGrpSpPr/>
            <p:nvPr/>
          </p:nvGrpSpPr>
          <p:grpSpPr>
            <a:xfrm>
              <a:off x="6853641" y="2618923"/>
              <a:ext cx="1515545" cy="324556"/>
              <a:chOff x="6853641" y="2618923"/>
              <a:chExt cx="1515545" cy="324556"/>
            </a:xfrm>
          </p:grpSpPr>
          <p:sp>
            <p:nvSpPr>
              <p:cNvPr id="3657" name="Google Shape;3657;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78"/>
          <p:cNvGrpSpPr/>
          <p:nvPr/>
        </p:nvGrpSpPr>
        <p:grpSpPr>
          <a:xfrm>
            <a:off x="3435080" y="3151165"/>
            <a:ext cx="1617976" cy="346616"/>
            <a:chOff x="1808063" y="4294338"/>
            <a:chExt cx="3370782" cy="721817"/>
          </a:xfrm>
        </p:grpSpPr>
        <p:sp>
          <p:nvSpPr>
            <p:cNvPr id="3668" name="Google Shape;3668;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8"/>
          <p:cNvGrpSpPr/>
          <p:nvPr/>
        </p:nvGrpSpPr>
        <p:grpSpPr>
          <a:xfrm>
            <a:off x="5261076" y="3817915"/>
            <a:ext cx="1417067" cy="350605"/>
            <a:chOff x="4234950" y="2101012"/>
            <a:chExt cx="4219974" cy="1044090"/>
          </a:xfrm>
        </p:grpSpPr>
        <p:sp>
          <p:nvSpPr>
            <p:cNvPr id="3679" name="Google Shape;3679;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8"/>
          <p:cNvGrpSpPr/>
          <p:nvPr/>
        </p:nvGrpSpPr>
        <p:grpSpPr>
          <a:xfrm>
            <a:off x="6836548" y="1808672"/>
            <a:ext cx="1586327" cy="371557"/>
            <a:chOff x="1247650" y="2075423"/>
            <a:chExt cx="6648477" cy="1557238"/>
          </a:xfrm>
        </p:grpSpPr>
        <p:sp>
          <p:nvSpPr>
            <p:cNvPr id="3696" name="Google Shape;3696;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8"/>
          <p:cNvGrpSpPr/>
          <p:nvPr/>
        </p:nvGrpSpPr>
        <p:grpSpPr>
          <a:xfrm>
            <a:off x="5267818" y="961862"/>
            <a:ext cx="1415601" cy="1648533"/>
            <a:chOff x="1839112" y="2209163"/>
            <a:chExt cx="1918159" cy="2233784"/>
          </a:xfrm>
        </p:grpSpPr>
        <p:sp>
          <p:nvSpPr>
            <p:cNvPr id="3703" name="Google Shape;3703;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6" name="Google Shape;3706;p78"/>
            <p:cNvCxnSpPr>
              <a:stCxn id="3703" idx="6"/>
              <a:endCxn id="370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07" name="Google Shape;3707;p78"/>
            <p:cNvCxnSpPr>
              <a:stCxn id="3704" idx="4"/>
              <a:endCxn id="370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09" name="Google Shape;3709;p78"/>
            <p:cNvCxnSpPr>
              <a:stCxn id="3708" idx="6"/>
              <a:endCxn id="370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10" name="Google Shape;3710;p78"/>
            <p:cNvCxnSpPr>
              <a:stCxn id="3705" idx="4"/>
              <a:endCxn id="371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08" name="Google Shape;3708;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78"/>
            <p:cNvCxnSpPr>
              <a:endCxn id="371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14" name="Google Shape;3714;p78"/>
          <p:cNvGrpSpPr/>
          <p:nvPr/>
        </p:nvGrpSpPr>
        <p:grpSpPr>
          <a:xfrm>
            <a:off x="3425084" y="979946"/>
            <a:ext cx="1637968" cy="154942"/>
            <a:chOff x="238125" y="2506075"/>
            <a:chExt cx="7115411" cy="673075"/>
          </a:xfrm>
        </p:grpSpPr>
        <p:sp>
          <p:nvSpPr>
            <p:cNvPr id="3715" name="Google Shape;3715;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8"/>
          <p:cNvGrpSpPr/>
          <p:nvPr/>
        </p:nvGrpSpPr>
        <p:grpSpPr>
          <a:xfrm>
            <a:off x="1965820" y="1294664"/>
            <a:ext cx="1262932" cy="785408"/>
            <a:chOff x="548861" y="389676"/>
            <a:chExt cx="3843371" cy="2390163"/>
          </a:xfrm>
        </p:grpSpPr>
        <p:cxnSp>
          <p:nvCxnSpPr>
            <p:cNvPr id="3721" name="Google Shape;3721;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2" name="Google Shape;3722;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3" name="Google Shape;3723;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24" name="Google Shape;3724;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25" name="Google Shape;3725;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26" name="Google Shape;3726;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7" name="Google Shape;3727;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28" name="Google Shape;3728;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8"/>
          <p:cNvGrpSpPr/>
          <p:nvPr/>
        </p:nvGrpSpPr>
        <p:grpSpPr>
          <a:xfrm>
            <a:off x="753952" y="2401541"/>
            <a:ext cx="1412054" cy="633562"/>
            <a:chOff x="1187400" y="2529299"/>
            <a:chExt cx="6769193" cy="2241903"/>
          </a:xfrm>
        </p:grpSpPr>
        <p:sp>
          <p:nvSpPr>
            <p:cNvPr id="3735" name="Google Shape;3735;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36" name="Google Shape;3736;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7" name="Google Shape;3737;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8" name="Google Shape;3738;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39" name="Google Shape;3739;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0" name="Google Shape;3740;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41" name="Google Shape;3741;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42" name="Google Shape;3742;p78"/>
            <p:cNvCxnSpPr>
              <a:stCxn id="3735" idx="2"/>
              <a:endCxn id="373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3" name="Google Shape;3743;p78"/>
            <p:cNvCxnSpPr>
              <a:stCxn id="3737" idx="0"/>
              <a:endCxn id="373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4" name="Google Shape;3744;p78"/>
            <p:cNvCxnSpPr>
              <a:stCxn id="3737" idx="2"/>
              <a:endCxn id="373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5" name="Google Shape;3745;p78"/>
            <p:cNvCxnSpPr>
              <a:stCxn id="3738" idx="0"/>
              <a:endCxn id="373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6" name="Google Shape;3746;p78"/>
            <p:cNvCxnSpPr>
              <a:stCxn id="3736" idx="2"/>
              <a:endCxn id="374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47" name="Google Shape;3747;p78"/>
            <p:cNvCxnSpPr>
              <a:stCxn id="3740" idx="0"/>
              <a:endCxn id="373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48" name="Google Shape;3748;p78"/>
          <p:cNvGrpSpPr/>
          <p:nvPr/>
        </p:nvGrpSpPr>
        <p:grpSpPr>
          <a:xfrm>
            <a:off x="6840198" y="2894250"/>
            <a:ext cx="1579035" cy="540873"/>
            <a:chOff x="6895650" y="3126697"/>
            <a:chExt cx="1436662" cy="492105"/>
          </a:xfrm>
        </p:grpSpPr>
        <p:sp>
          <p:nvSpPr>
            <p:cNvPr id="3749" name="Google Shape;3749;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8"/>
            <p:cNvGrpSpPr/>
            <p:nvPr/>
          </p:nvGrpSpPr>
          <p:grpSpPr>
            <a:xfrm>
              <a:off x="6995957" y="3335810"/>
              <a:ext cx="1230393" cy="71754"/>
              <a:chOff x="6995957" y="3287964"/>
              <a:chExt cx="1230393" cy="71754"/>
            </a:xfrm>
          </p:grpSpPr>
          <p:sp>
            <p:nvSpPr>
              <p:cNvPr id="3755" name="Google Shape;3755;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78"/>
          <p:cNvGrpSpPr/>
          <p:nvPr/>
        </p:nvGrpSpPr>
        <p:grpSpPr>
          <a:xfrm>
            <a:off x="6838780" y="3531013"/>
            <a:ext cx="1581862" cy="650625"/>
            <a:chOff x="6777990" y="3710194"/>
            <a:chExt cx="1646915" cy="677382"/>
          </a:xfrm>
        </p:grpSpPr>
        <p:grpSp>
          <p:nvGrpSpPr>
            <p:cNvPr id="3761" name="Google Shape;3761;p78"/>
            <p:cNvGrpSpPr/>
            <p:nvPr/>
          </p:nvGrpSpPr>
          <p:grpSpPr>
            <a:xfrm>
              <a:off x="6777990" y="3874492"/>
              <a:ext cx="411129" cy="513083"/>
              <a:chOff x="6777990" y="3874492"/>
              <a:chExt cx="411129" cy="513083"/>
            </a:xfrm>
          </p:grpSpPr>
          <p:cxnSp>
            <p:nvCxnSpPr>
              <p:cNvPr id="3762" name="Google Shape;3762;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3" name="Google Shape;3763;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8"/>
            <p:cNvGrpSpPr/>
            <p:nvPr/>
          </p:nvGrpSpPr>
          <p:grpSpPr>
            <a:xfrm>
              <a:off x="7188425" y="3710194"/>
              <a:ext cx="411123" cy="520535"/>
              <a:chOff x="7188425" y="3710194"/>
              <a:chExt cx="411123" cy="520535"/>
            </a:xfrm>
          </p:grpSpPr>
          <p:cxnSp>
            <p:nvCxnSpPr>
              <p:cNvPr id="3765" name="Google Shape;3765;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6" name="Google Shape;3766;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8"/>
            <p:cNvGrpSpPr/>
            <p:nvPr/>
          </p:nvGrpSpPr>
          <p:grpSpPr>
            <a:xfrm>
              <a:off x="7603341" y="3874492"/>
              <a:ext cx="411474" cy="513083"/>
              <a:chOff x="7603341" y="3874492"/>
              <a:chExt cx="411474" cy="513083"/>
            </a:xfrm>
          </p:grpSpPr>
          <p:cxnSp>
            <p:nvCxnSpPr>
              <p:cNvPr id="3768" name="Google Shape;3768;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69" name="Google Shape;3769;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8"/>
            <p:cNvGrpSpPr/>
            <p:nvPr/>
          </p:nvGrpSpPr>
          <p:grpSpPr>
            <a:xfrm>
              <a:off x="8013776" y="3722847"/>
              <a:ext cx="411129" cy="507881"/>
              <a:chOff x="8013776" y="3722847"/>
              <a:chExt cx="411129" cy="507881"/>
            </a:xfrm>
          </p:grpSpPr>
          <p:cxnSp>
            <p:nvCxnSpPr>
              <p:cNvPr id="3771" name="Google Shape;3771;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72" name="Google Shape;3772;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78"/>
          <p:cNvGrpSpPr/>
          <p:nvPr/>
        </p:nvGrpSpPr>
        <p:grpSpPr>
          <a:xfrm>
            <a:off x="5258295" y="2703853"/>
            <a:ext cx="1421889" cy="1020603"/>
            <a:chOff x="5190863" y="2824811"/>
            <a:chExt cx="1544860" cy="1108869"/>
          </a:xfrm>
        </p:grpSpPr>
        <p:grpSp>
          <p:nvGrpSpPr>
            <p:cNvPr id="3774" name="Google Shape;3774;p78"/>
            <p:cNvGrpSpPr/>
            <p:nvPr/>
          </p:nvGrpSpPr>
          <p:grpSpPr>
            <a:xfrm>
              <a:off x="5938695" y="3176919"/>
              <a:ext cx="685761" cy="404739"/>
              <a:chOff x="5938695" y="3176919"/>
              <a:chExt cx="685761" cy="404739"/>
            </a:xfrm>
          </p:grpSpPr>
          <p:grpSp>
            <p:nvGrpSpPr>
              <p:cNvPr id="3775" name="Google Shape;3775;p78"/>
              <p:cNvGrpSpPr/>
              <p:nvPr/>
            </p:nvGrpSpPr>
            <p:grpSpPr>
              <a:xfrm>
                <a:off x="5938695" y="3176919"/>
                <a:ext cx="685761" cy="404739"/>
                <a:chOff x="5938695" y="3176919"/>
                <a:chExt cx="685761" cy="404739"/>
              </a:xfrm>
            </p:grpSpPr>
            <p:sp>
              <p:nvSpPr>
                <p:cNvPr id="3776" name="Google Shape;3776;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8"/>
            <p:cNvGrpSpPr/>
            <p:nvPr/>
          </p:nvGrpSpPr>
          <p:grpSpPr>
            <a:xfrm>
              <a:off x="5305233" y="3176835"/>
              <a:ext cx="685971" cy="404655"/>
              <a:chOff x="5305233" y="3176835"/>
              <a:chExt cx="685971" cy="404655"/>
            </a:xfrm>
          </p:grpSpPr>
          <p:grpSp>
            <p:nvGrpSpPr>
              <p:cNvPr id="3780" name="Google Shape;3780;p78"/>
              <p:cNvGrpSpPr/>
              <p:nvPr/>
            </p:nvGrpSpPr>
            <p:grpSpPr>
              <a:xfrm>
                <a:off x="5305233" y="3176835"/>
                <a:ext cx="685971" cy="404655"/>
                <a:chOff x="5305233" y="3176835"/>
                <a:chExt cx="685971" cy="404655"/>
              </a:xfrm>
            </p:grpSpPr>
            <p:sp>
              <p:nvSpPr>
                <p:cNvPr id="3781" name="Google Shape;3781;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783;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8"/>
            <p:cNvGrpSpPr/>
            <p:nvPr/>
          </p:nvGrpSpPr>
          <p:grpSpPr>
            <a:xfrm>
              <a:off x="5657361" y="2824811"/>
              <a:ext cx="1078361" cy="404655"/>
              <a:chOff x="5657361" y="2824811"/>
              <a:chExt cx="1078361" cy="404655"/>
            </a:xfrm>
          </p:grpSpPr>
          <p:grpSp>
            <p:nvGrpSpPr>
              <p:cNvPr id="3786" name="Google Shape;3786;p78"/>
              <p:cNvGrpSpPr/>
              <p:nvPr/>
            </p:nvGrpSpPr>
            <p:grpSpPr>
              <a:xfrm>
                <a:off x="5657361" y="2824811"/>
                <a:ext cx="1078361" cy="404655"/>
                <a:chOff x="5657361" y="2824811"/>
                <a:chExt cx="1078361" cy="404655"/>
              </a:xfrm>
            </p:grpSpPr>
            <p:grpSp>
              <p:nvGrpSpPr>
                <p:cNvPr id="3787" name="Google Shape;3787;p78"/>
                <p:cNvGrpSpPr/>
                <p:nvPr/>
              </p:nvGrpSpPr>
              <p:grpSpPr>
                <a:xfrm>
                  <a:off x="5938485" y="2824811"/>
                  <a:ext cx="797237" cy="404655"/>
                  <a:chOff x="5938485" y="2824811"/>
                  <a:chExt cx="797237" cy="404655"/>
                </a:xfrm>
              </p:grpSpPr>
              <p:sp>
                <p:nvSpPr>
                  <p:cNvPr id="3788" name="Google Shape;3788;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1" name="Google Shape;3791;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8"/>
            <p:cNvGrpSpPr/>
            <p:nvPr/>
          </p:nvGrpSpPr>
          <p:grpSpPr>
            <a:xfrm>
              <a:off x="5190863" y="3528942"/>
              <a:ext cx="1078026" cy="404739"/>
              <a:chOff x="5190863" y="3528942"/>
              <a:chExt cx="1078026" cy="404739"/>
            </a:xfrm>
          </p:grpSpPr>
          <p:sp>
            <p:nvSpPr>
              <p:cNvPr id="3793" name="Google Shape;3793;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4" name="Google Shape;3794;p78"/>
              <p:cNvGrpSpPr/>
              <p:nvPr/>
            </p:nvGrpSpPr>
            <p:grpSpPr>
              <a:xfrm>
                <a:off x="5190863" y="3528942"/>
                <a:ext cx="1078026" cy="404739"/>
                <a:chOff x="5190863" y="3528942"/>
                <a:chExt cx="1078026" cy="404739"/>
              </a:xfrm>
            </p:grpSpPr>
            <p:sp>
              <p:nvSpPr>
                <p:cNvPr id="3795" name="Google Shape;3795;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7" name="Google Shape;3797;p78"/>
          <p:cNvGrpSpPr/>
          <p:nvPr/>
        </p:nvGrpSpPr>
        <p:grpSpPr>
          <a:xfrm>
            <a:off x="724302" y="1268321"/>
            <a:ext cx="1086719" cy="879487"/>
            <a:chOff x="803162" y="1474292"/>
            <a:chExt cx="1086719" cy="879487"/>
          </a:xfrm>
        </p:grpSpPr>
        <p:grpSp>
          <p:nvGrpSpPr>
            <p:cNvPr id="3798" name="Google Shape;3798;p78"/>
            <p:cNvGrpSpPr/>
            <p:nvPr/>
          </p:nvGrpSpPr>
          <p:grpSpPr>
            <a:xfrm>
              <a:off x="803162" y="1625948"/>
              <a:ext cx="445856" cy="576579"/>
              <a:chOff x="803162" y="1625948"/>
              <a:chExt cx="445856" cy="576579"/>
            </a:xfrm>
          </p:grpSpPr>
          <p:sp>
            <p:nvSpPr>
              <p:cNvPr id="3799" name="Google Shape;3799;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78"/>
              <p:cNvGrpSpPr/>
              <p:nvPr/>
            </p:nvGrpSpPr>
            <p:grpSpPr>
              <a:xfrm>
                <a:off x="1056023" y="1625948"/>
                <a:ext cx="192995" cy="576579"/>
                <a:chOff x="1056023" y="1625948"/>
                <a:chExt cx="192995" cy="576579"/>
              </a:xfrm>
            </p:grpSpPr>
            <p:sp>
              <p:nvSpPr>
                <p:cNvPr id="3801" name="Google Shape;3801;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78"/>
            <p:cNvGrpSpPr/>
            <p:nvPr/>
          </p:nvGrpSpPr>
          <p:grpSpPr>
            <a:xfrm>
              <a:off x="1371406" y="1474292"/>
              <a:ext cx="518475" cy="879487"/>
              <a:chOff x="1398231" y="1474292"/>
              <a:chExt cx="518475" cy="879487"/>
            </a:xfrm>
          </p:grpSpPr>
          <p:grpSp>
            <p:nvGrpSpPr>
              <p:cNvPr id="3807" name="Google Shape;3807;p78"/>
              <p:cNvGrpSpPr/>
              <p:nvPr/>
            </p:nvGrpSpPr>
            <p:grpSpPr>
              <a:xfrm>
                <a:off x="1398231" y="1474292"/>
                <a:ext cx="518475" cy="341643"/>
                <a:chOff x="1398231" y="1474292"/>
                <a:chExt cx="518475" cy="341643"/>
              </a:xfrm>
            </p:grpSpPr>
            <p:sp>
              <p:nvSpPr>
                <p:cNvPr id="3808" name="Google Shape;3808;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78"/>
                <p:cNvGrpSpPr/>
                <p:nvPr/>
              </p:nvGrpSpPr>
              <p:grpSpPr>
                <a:xfrm>
                  <a:off x="1616453" y="1474292"/>
                  <a:ext cx="300253" cy="341643"/>
                  <a:chOff x="1616453" y="1475379"/>
                  <a:chExt cx="300253" cy="341643"/>
                </a:xfrm>
              </p:grpSpPr>
              <p:sp>
                <p:nvSpPr>
                  <p:cNvPr id="3810" name="Google Shape;3810;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78"/>
                  <p:cNvGrpSpPr/>
                  <p:nvPr/>
                </p:nvGrpSpPr>
                <p:grpSpPr>
                  <a:xfrm>
                    <a:off x="1839639" y="1475379"/>
                    <a:ext cx="77067" cy="341643"/>
                    <a:chOff x="1839639" y="1475379"/>
                    <a:chExt cx="77067" cy="341643"/>
                  </a:xfrm>
                </p:grpSpPr>
                <p:sp>
                  <p:nvSpPr>
                    <p:cNvPr id="3818" name="Google Shape;3818;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78"/>
              <p:cNvGrpSpPr/>
              <p:nvPr/>
            </p:nvGrpSpPr>
            <p:grpSpPr>
              <a:xfrm>
                <a:off x="1398451" y="2012951"/>
                <a:ext cx="518255" cy="340828"/>
                <a:chOff x="1398451" y="2012951"/>
                <a:chExt cx="518255" cy="340828"/>
              </a:xfrm>
            </p:grpSpPr>
            <p:sp>
              <p:nvSpPr>
                <p:cNvPr id="3821" name="Google Shape;3821;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78"/>
                <p:cNvGrpSpPr/>
                <p:nvPr/>
              </p:nvGrpSpPr>
              <p:grpSpPr>
                <a:xfrm>
                  <a:off x="1616453" y="2012951"/>
                  <a:ext cx="300253" cy="340828"/>
                  <a:chOff x="1616453" y="2013538"/>
                  <a:chExt cx="300253" cy="340828"/>
                </a:xfrm>
              </p:grpSpPr>
              <p:sp>
                <p:nvSpPr>
                  <p:cNvPr id="3823" name="Google Shape;3823;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8"/>
                  <p:cNvGrpSpPr/>
                  <p:nvPr/>
                </p:nvGrpSpPr>
                <p:grpSpPr>
                  <a:xfrm>
                    <a:off x="1839639" y="2013538"/>
                    <a:ext cx="77067" cy="340828"/>
                    <a:chOff x="1839639" y="2013538"/>
                    <a:chExt cx="77067" cy="340828"/>
                  </a:xfrm>
                </p:grpSpPr>
                <p:sp>
                  <p:nvSpPr>
                    <p:cNvPr id="3831" name="Google Shape;3831;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33" name="Google Shape;3833;p78"/>
          <p:cNvGrpSpPr/>
          <p:nvPr/>
        </p:nvGrpSpPr>
        <p:grpSpPr>
          <a:xfrm>
            <a:off x="721126" y="3399508"/>
            <a:ext cx="1368681" cy="682918"/>
            <a:chOff x="724986" y="3605478"/>
            <a:chExt cx="1368681" cy="682918"/>
          </a:xfrm>
        </p:grpSpPr>
        <p:grpSp>
          <p:nvGrpSpPr>
            <p:cNvPr id="3834" name="Google Shape;3834;p78"/>
            <p:cNvGrpSpPr/>
            <p:nvPr/>
          </p:nvGrpSpPr>
          <p:grpSpPr>
            <a:xfrm>
              <a:off x="1289102" y="3823629"/>
              <a:ext cx="240442" cy="250435"/>
              <a:chOff x="-165066" y="3843615"/>
              <a:chExt cx="221259" cy="230455"/>
            </a:xfrm>
          </p:grpSpPr>
          <p:sp>
            <p:nvSpPr>
              <p:cNvPr id="3835" name="Google Shape;3835;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78"/>
            <p:cNvGrpSpPr/>
            <p:nvPr/>
          </p:nvGrpSpPr>
          <p:grpSpPr>
            <a:xfrm>
              <a:off x="724986" y="3605478"/>
              <a:ext cx="1368681" cy="682918"/>
              <a:chOff x="724986" y="3605478"/>
              <a:chExt cx="1368681" cy="682918"/>
            </a:xfrm>
          </p:grpSpPr>
          <p:grpSp>
            <p:nvGrpSpPr>
              <p:cNvPr id="3856" name="Google Shape;3856;p78"/>
              <p:cNvGrpSpPr/>
              <p:nvPr/>
            </p:nvGrpSpPr>
            <p:grpSpPr>
              <a:xfrm>
                <a:off x="1498221" y="4047614"/>
                <a:ext cx="529172" cy="240783"/>
                <a:chOff x="1498221" y="4047614"/>
                <a:chExt cx="529172" cy="240783"/>
              </a:xfrm>
            </p:grpSpPr>
            <p:grpSp>
              <p:nvGrpSpPr>
                <p:cNvPr id="3857" name="Google Shape;3857;p78"/>
                <p:cNvGrpSpPr/>
                <p:nvPr/>
              </p:nvGrpSpPr>
              <p:grpSpPr>
                <a:xfrm>
                  <a:off x="1826655" y="4224370"/>
                  <a:ext cx="200738" cy="25631"/>
                  <a:chOff x="1826655" y="4224370"/>
                  <a:chExt cx="200738" cy="25631"/>
                </a:xfrm>
              </p:grpSpPr>
              <p:sp>
                <p:nvSpPr>
                  <p:cNvPr id="3858" name="Google Shape;3858;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8"/>
                <p:cNvGrpSpPr/>
                <p:nvPr/>
              </p:nvGrpSpPr>
              <p:grpSpPr>
                <a:xfrm>
                  <a:off x="1498221" y="4047614"/>
                  <a:ext cx="328444" cy="240783"/>
                  <a:chOff x="1498221" y="4047614"/>
                  <a:chExt cx="328444" cy="240783"/>
                </a:xfrm>
              </p:grpSpPr>
              <p:sp>
                <p:nvSpPr>
                  <p:cNvPr id="3861" name="Google Shape;3861;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78"/>
                  <p:cNvGrpSpPr/>
                  <p:nvPr/>
                </p:nvGrpSpPr>
                <p:grpSpPr>
                  <a:xfrm>
                    <a:off x="1498221" y="4047614"/>
                    <a:ext cx="150566" cy="190416"/>
                    <a:chOff x="1498221" y="4047614"/>
                    <a:chExt cx="150566" cy="190416"/>
                  </a:xfrm>
                </p:grpSpPr>
                <p:sp>
                  <p:nvSpPr>
                    <p:cNvPr id="3863" name="Google Shape;3863;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5" name="Google Shape;3865;p78"/>
              <p:cNvGrpSpPr/>
              <p:nvPr/>
            </p:nvGrpSpPr>
            <p:grpSpPr>
              <a:xfrm>
                <a:off x="1560718" y="3800594"/>
                <a:ext cx="532948" cy="302090"/>
                <a:chOff x="1560718" y="3800594"/>
                <a:chExt cx="532948" cy="302090"/>
              </a:xfrm>
            </p:grpSpPr>
            <p:grpSp>
              <p:nvGrpSpPr>
                <p:cNvPr id="3866" name="Google Shape;3866;p78"/>
                <p:cNvGrpSpPr/>
                <p:nvPr/>
              </p:nvGrpSpPr>
              <p:grpSpPr>
                <a:xfrm>
                  <a:off x="1912179" y="3827344"/>
                  <a:ext cx="181487" cy="25631"/>
                  <a:chOff x="1912179" y="3827344"/>
                  <a:chExt cx="181487" cy="25631"/>
                </a:xfrm>
              </p:grpSpPr>
              <p:sp>
                <p:nvSpPr>
                  <p:cNvPr id="3867" name="Google Shape;3867;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8"/>
                <p:cNvGrpSpPr/>
                <p:nvPr/>
              </p:nvGrpSpPr>
              <p:grpSpPr>
                <a:xfrm>
                  <a:off x="1912179" y="4044505"/>
                  <a:ext cx="181487" cy="25622"/>
                  <a:chOff x="1912179" y="4044506"/>
                  <a:chExt cx="181487" cy="25622"/>
                </a:xfrm>
              </p:grpSpPr>
              <p:sp>
                <p:nvSpPr>
                  <p:cNvPr id="3870" name="Google Shape;3870;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8"/>
                <p:cNvGrpSpPr/>
                <p:nvPr/>
              </p:nvGrpSpPr>
              <p:grpSpPr>
                <a:xfrm>
                  <a:off x="1560718" y="3800594"/>
                  <a:ext cx="351472" cy="302090"/>
                  <a:chOff x="1560718" y="3800594"/>
                  <a:chExt cx="351472" cy="302090"/>
                </a:xfrm>
              </p:grpSpPr>
              <p:grpSp>
                <p:nvGrpSpPr>
                  <p:cNvPr id="3873" name="Google Shape;3873;p78"/>
                  <p:cNvGrpSpPr/>
                  <p:nvPr/>
                </p:nvGrpSpPr>
                <p:grpSpPr>
                  <a:xfrm>
                    <a:off x="1560718" y="3842857"/>
                    <a:ext cx="173586" cy="217131"/>
                    <a:chOff x="1560718" y="3842857"/>
                    <a:chExt cx="173586" cy="217131"/>
                  </a:xfrm>
                </p:grpSpPr>
                <p:sp>
                  <p:nvSpPr>
                    <p:cNvPr id="3874" name="Google Shape;3874;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9" name="Google Shape;3879;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78"/>
              <p:cNvGrpSpPr/>
              <p:nvPr/>
            </p:nvGrpSpPr>
            <p:grpSpPr>
              <a:xfrm>
                <a:off x="785350" y="3605478"/>
                <a:ext cx="535311" cy="249245"/>
                <a:chOff x="785350" y="3605478"/>
                <a:chExt cx="535311" cy="249245"/>
              </a:xfrm>
            </p:grpSpPr>
            <p:grpSp>
              <p:nvGrpSpPr>
                <p:cNvPr id="3881" name="Google Shape;3881;p78"/>
                <p:cNvGrpSpPr/>
                <p:nvPr/>
              </p:nvGrpSpPr>
              <p:grpSpPr>
                <a:xfrm>
                  <a:off x="785350" y="3605478"/>
                  <a:ext cx="376191" cy="102736"/>
                  <a:chOff x="785350" y="3605478"/>
                  <a:chExt cx="376191" cy="102736"/>
                </a:xfrm>
              </p:grpSpPr>
              <p:sp>
                <p:nvSpPr>
                  <p:cNvPr id="3882" name="Google Shape;3882;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8"/>
                <p:cNvGrpSpPr/>
                <p:nvPr/>
              </p:nvGrpSpPr>
              <p:grpSpPr>
                <a:xfrm>
                  <a:off x="1161530" y="3655851"/>
                  <a:ext cx="159131" cy="198872"/>
                  <a:chOff x="1161530" y="3655851"/>
                  <a:chExt cx="159131" cy="198872"/>
                </a:xfrm>
              </p:grpSpPr>
              <p:sp>
                <p:nvSpPr>
                  <p:cNvPr id="3886" name="Google Shape;3886;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8"/>
              <p:cNvGrpSpPr/>
              <p:nvPr/>
            </p:nvGrpSpPr>
            <p:grpSpPr>
              <a:xfrm>
                <a:off x="785350" y="4047614"/>
                <a:ext cx="535311" cy="240783"/>
                <a:chOff x="785350" y="4047614"/>
                <a:chExt cx="535311" cy="240783"/>
              </a:xfrm>
            </p:grpSpPr>
            <p:grpSp>
              <p:nvGrpSpPr>
                <p:cNvPr id="3889" name="Google Shape;3889;p78"/>
                <p:cNvGrpSpPr/>
                <p:nvPr/>
              </p:nvGrpSpPr>
              <p:grpSpPr>
                <a:xfrm>
                  <a:off x="1161636" y="4047614"/>
                  <a:ext cx="159025" cy="190415"/>
                  <a:chOff x="1161636" y="4047614"/>
                  <a:chExt cx="159025" cy="190415"/>
                </a:xfrm>
              </p:grpSpPr>
              <p:sp>
                <p:nvSpPr>
                  <p:cNvPr id="3890" name="Google Shape;3890;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8"/>
                <p:cNvGrpSpPr/>
                <p:nvPr/>
              </p:nvGrpSpPr>
              <p:grpSpPr>
                <a:xfrm>
                  <a:off x="785350" y="4185661"/>
                  <a:ext cx="376191" cy="102736"/>
                  <a:chOff x="785350" y="4185661"/>
                  <a:chExt cx="376191" cy="102736"/>
                </a:xfrm>
              </p:grpSpPr>
              <p:sp>
                <p:nvSpPr>
                  <p:cNvPr id="3893" name="Google Shape;3893;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78"/>
              <p:cNvGrpSpPr/>
              <p:nvPr/>
            </p:nvGrpSpPr>
            <p:grpSpPr>
              <a:xfrm>
                <a:off x="1501054" y="3605478"/>
                <a:ext cx="526340" cy="249240"/>
                <a:chOff x="1501054" y="3605478"/>
                <a:chExt cx="526340" cy="249240"/>
              </a:xfrm>
            </p:grpSpPr>
            <p:grpSp>
              <p:nvGrpSpPr>
                <p:cNvPr id="3897" name="Google Shape;3897;p78"/>
                <p:cNvGrpSpPr/>
                <p:nvPr/>
              </p:nvGrpSpPr>
              <p:grpSpPr>
                <a:xfrm>
                  <a:off x="1834208" y="3643867"/>
                  <a:ext cx="193185" cy="25622"/>
                  <a:chOff x="1834208" y="3643867"/>
                  <a:chExt cx="193185" cy="25622"/>
                </a:xfrm>
              </p:grpSpPr>
              <p:sp>
                <p:nvSpPr>
                  <p:cNvPr id="3898" name="Google Shape;3898;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8"/>
                <p:cNvGrpSpPr/>
                <p:nvPr/>
              </p:nvGrpSpPr>
              <p:grpSpPr>
                <a:xfrm>
                  <a:off x="1501054" y="3605478"/>
                  <a:ext cx="333165" cy="249240"/>
                  <a:chOff x="1501054" y="3605478"/>
                  <a:chExt cx="333165" cy="249240"/>
                </a:xfrm>
              </p:grpSpPr>
              <p:sp>
                <p:nvSpPr>
                  <p:cNvPr id="3901" name="Google Shape;3901;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78"/>
                  <p:cNvGrpSpPr/>
                  <p:nvPr/>
                </p:nvGrpSpPr>
                <p:grpSpPr>
                  <a:xfrm>
                    <a:off x="1501054" y="3655851"/>
                    <a:ext cx="155286" cy="198867"/>
                    <a:chOff x="1501054" y="3655851"/>
                    <a:chExt cx="155286" cy="198867"/>
                  </a:xfrm>
                </p:grpSpPr>
                <p:sp>
                  <p:nvSpPr>
                    <p:cNvPr id="3903" name="Google Shape;3903;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05" name="Google Shape;3905;p78"/>
              <p:cNvGrpSpPr/>
              <p:nvPr/>
            </p:nvGrpSpPr>
            <p:grpSpPr>
              <a:xfrm>
                <a:off x="724986" y="3800594"/>
                <a:ext cx="532950" cy="302090"/>
                <a:chOff x="724986" y="3800594"/>
                <a:chExt cx="532950" cy="302090"/>
              </a:xfrm>
            </p:grpSpPr>
            <p:grpSp>
              <p:nvGrpSpPr>
                <p:cNvPr id="3906" name="Google Shape;3906;p78"/>
                <p:cNvGrpSpPr/>
                <p:nvPr/>
              </p:nvGrpSpPr>
              <p:grpSpPr>
                <a:xfrm>
                  <a:off x="724986" y="4044367"/>
                  <a:ext cx="181314" cy="25626"/>
                  <a:chOff x="724986" y="4044367"/>
                  <a:chExt cx="181314" cy="25626"/>
                </a:xfrm>
              </p:grpSpPr>
              <p:sp>
                <p:nvSpPr>
                  <p:cNvPr id="3907" name="Google Shape;3907;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8"/>
                <p:cNvGrpSpPr/>
                <p:nvPr/>
              </p:nvGrpSpPr>
              <p:grpSpPr>
                <a:xfrm>
                  <a:off x="906290" y="3800594"/>
                  <a:ext cx="351646" cy="302090"/>
                  <a:chOff x="906290" y="3800594"/>
                  <a:chExt cx="351646" cy="302090"/>
                </a:xfrm>
              </p:grpSpPr>
              <p:grpSp>
                <p:nvGrpSpPr>
                  <p:cNvPr id="3910" name="Google Shape;3910;p78"/>
                  <p:cNvGrpSpPr/>
                  <p:nvPr/>
                </p:nvGrpSpPr>
                <p:grpSpPr>
                  <a:xfrm>
                    <a:off x="1084172" y="3842857"/>
                    <a:ext cx="173764" cy="217131"/>
                    <a:chOff x="1084172" y="3842857"/>
                    <a:chExt cx="173764" cy="217131"/>
                  </a:xfrm>
                </p:grpSpPr>
                <p:grpSp>
                  <p:nvGrpSpPr>
                    <p:cNvPr id="3911" name="Google Shape;3911;p78"/>
                    <p:cNvGrpSpPr/>
                    <p:nvPr/>
                  </p:nvGrpSpPr>
                  <p:grpSpPr>
                    <a:xfrm>
                      <a:off x="1156862" y="3936509"/>
                      <a:ext cx="101073" cy="25622"/>
                      <a:chOff x="1156862" y="3936509"/>
                      <a:chExt cx="101073" cy="25622"/>
                    </a:xfrm>
                  </p:grpSpPr>
                  <p:sp>
                    <p:nvSpPr>
                      <p:cNvPr id="3912" name="Google Shape;3912;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8"/>
                <p:cNvGrpSpPr/>
                <p:nvPr/>
              </p:nvGrpSpPr>
              <p:grpSpPr>
                <a:xfrm>
                  <a:off x="724986" y="3830189"/>
                  <a:ext cx="189533" cy="25626"/>
                  <a:chOff x="724986" y="3830189"/>
                  <a:chExt cx="189533" cy="25626"/>
                </a:xfrm>
              </p:grpSpPr>
              <p:sp>
                <p:nvSpPr>
                  <p:cNvPr id="3918" name="Google Shape;3918;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20" name="Google Shape;3920;p78"/>
          <p:cNvGrpSpPr/>
          <p:nvPr/>
        </p:nvGrpSpPr>
        <p:grpSpPr>
          <a:xfrm>
            <a:off x="2249438" y="2249669"/>
            <a:ext cx="948701" cy="935378"/>
            <a:chOff x="2253298" y="2428317"/>
            <a:chExt cx="948701" cy="935378"/>
          </a:xfrm>
        </p:grpSpPr>
        <p:sp>
          <p:nvSpPr>
            <p:cNvPr id="3921" name="Google Shape;3921;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grpSp>
        <p:nvGrpSpPr>
          <p:cNvPr id="3958" name="Google Shape;3958;p79"/>
          <p:cNvGrpSpPr/>
          <p:nvPr/>
        </p:nvGrpSpPr>
        <p:grpSpPr>
          <a:xfrm>
            <a:off x="3339745" y="952988"/>
            <a:ext cx="2363393" cy="1017867"/>
            <a:chOff x="3292400" y="1219146"/>
            <a:chExt cx="2615240" cy="1110239"/>
          </a:xfrm>
        </p:grpSpPr>
        <p:sp>
          <p:nvSpPr>
            <p:cNvPr id="3959" name="Google Shape;3959;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60" name="Google Shape;3960;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61" name="Google Shape;3961;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62" name="Google Shape;3962;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63" name="Google Shape;3963;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64" name="Google Shape;3964;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65" name="Google Shape;3965;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66" name="Google Shape;3966;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67" name="Google Shape;3967;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68" name="Google Shape;3968;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69" name="Google Shape;3969;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0" name="Google Shape;3970;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71" name="Google Shape;3971;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72" name="Google Shape;3972;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73" name="Google Shape;3973;p79"/>
            <p:cNvGrpSpPr/>
            <p:nvPr/>
          </p:nvGrpSpPr>
          <p:grpSpPr>
            <a:xfrm>
              <a:off x="3748438" y="1378608"/>
              <a:ext cx="2159202" cy="903971"/>
              <a:chOff x="1683525" y="2179850"/>
              <a:chExt cx="4519050" cy="2134525"/>
            </a:xfrm>
          </p:grpSpPr>
          <p:sp>
            <p:nvSpPr>
              <p:cNvPr id="3974" name="Google Shape;3974;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5" name="Google Shape;3975;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6" name="Google Shape;3976;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7" name="Google Shape;3977;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8" name="Google Shape;3978;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79" name="Google Shape;3979;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0" name="Google Shape;3980;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1" name="Google Shape;3981;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2" name="Google Shape;3982;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5" name="Google Shape;3985;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86" name="Google Shape;3986;p79"/>
          <p:cNvGraphicFramePr/>
          <p:nvPr/>
        </p:nvGraphicFramePr>
        <p:xfrm>
          <a:off x="5935838" y="2130461"/>
          <a:ext cx="2491300" cy="868600"/>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87" name="Google Shape;3987;p79"/>
          <p:cNvGrpSpPr/>
          <p:nvPr/>
        </p:nvGrpSpPr>
        <p:grpSpPr>
          <a:xfrm>
            <a:off x="5935948" y="3189058"/>
            <a:ext cx="2496964" cy="1001454"/>
            <a:chOff x="1919611" y="789980"/>
            <a:chExt cx="1474179" cy="606868"/>
          </a:xfrm>
        </p:grpSpPr>
        <p:cxnSp>
          <p:nvCxnSpPr>
            <p:cNvPr id="3988" name="Google Shape;3988;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89" name="Google Shape;3989;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90" name="Google Shape;3990;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91" name="Google Shape;3991;p7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92" name="Google Shape;3992;p7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93" name="Google Shape;3993;p7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94" name="Google Shape;3994;p7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95" name="Google Shape;3995;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02" name="Google Shape;4002;p7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03" name="Google Shape;4003;p7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04" name="Google Shape;4004;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79"/>
          <p:cNvGrpSpPr/>
          <p:nvPr/>
        </p:nvGrpSpPr>
        <p:grpSpPr>
          <a:xfrm>
            <a:off x="712562" y="998017"/>
            <a:ext cx="2394370" cy="976502"/>
            <a:chOff x="749309" y="1112739"/>
            <a:chExt cx="2371603" cy="976502"/>
          </a:xfrm>
        </p:grpSpPr>
        <p:sp>
          <p:nvSpPr>
            <p:cNvPr id="4006" name="Google Shape;4006;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38" name="Google Shape;4038;p79"/>
          <p:cNvGraphicFramePr/>
          <p:nvPr/>
        </p:nvGraphicFramePr>
        <p:xfrm>
          <a:off x="5935863" y="996311"/>
          <a:ext cx="2491300" cy="976425"/>
        </p:xfrm>
        <a:graphic>
          <a:graphicData uri="http://schemas.openxmlformats.org/drawingml/2006/table">
            <a:tbl>
              <a:tblPr>
                <a:noFill/>
                <a:tableStyleId>{6557CEAF-83FD-46CB-B0EB-F6EF4438A6C8}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39" name="Google Shape;4039;p79"/>
          <p:cNvGraphicFramePr/>
          <p:nvPr/>
        </p:nvGraphicFramePr>
        <p:xfrm>
          <a:off x="3342575" y="2130461"/>
          <a:ext cx="2363400" cy="868575"/>
        </p:xfrm>
        <a:graphic>
          <a:graphicData uri="http://schemas.openxmlformats.org/drawingml/2006/table">
            <a:tbl>
              <a:tblPr>
                <a:noFill/>
                <a:tableStyleId>{6557CEAF-83FD-46CB-B0EB-F6EF4438A6C8}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40" name="Google Shape;4040;p79"/>
          <p:cNvGrpSpPr/>
          <p:nvPr/>
        </p:nvGrpSpPr>
        <p:grpSpPr>
          <a:xfrm>
            <a:off x="4086505" y="2517104"/>
            <a:ext cx="1517436" cy="74460"/>
            <a:chOff x="3980086" y="2804397"/>
            <a:chExt cx="1227600" cy="66900"/>
          </a:xfrm>
        </p:grpSpPr>
        <p:sp>
          <p:nvSpPr>
            <p:cNvPr id="4041" name="Google Shape;4041;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9"/>
          <p:cNvGrpSpPr/>
          <p:nvPr/>
        </p:nvGrpSpPr>
        <p:grpSpPr>
          <a:xfrm>
            <a:off x="4711569" y="2809692"/>
            <a:ext cx="892956" cy="74460"/>
            <a:chOff x="3980086" y="2804397"/>
            <a:chExt cx="1227600" cy="66900"/>
          </a:xfrm>
        </p:grpSpPr>
        <p:sp>
          <p:nvSpPr>
            <p:cNvPr id="4044" name="Google Shape;404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9"/>
          <p:cNvGrpSpPr/>
          <p:nvPr/>
        </p:nvGrpSpPr>
        <p:grpSpPr>
          <a:xfrm>
            <a:off x="3344661" y="3168575"/>
            <a:ext cx="2363244" cy="1005943"/>
            <a:chOff x="3358415" y="3361302"/>
            <a:chExt cx="2363244" cy="1024695"/>
          </a:xfrm>
        </p:grpSpPr>
        <p:grpSp>
          <p:nvGrpSpPr>
            <p:cNvPr id="4047" name="Google Shape;4047;p79"/>
            <p:cNvGrpSpPr/>
            <p:nvPr/>
          </p:nvGrpSpPr>
          <p:grpSpPr>
            <a:xfrm>
              <a:off x="3358415" y="3361302"/>
              <a:ext cx="441300" cy="1024695"/>
              <a:chOff x="3358415" y="3361302"/>
              <a:chExt cx="441300" cy="1024695"/>
            </a:xfrm>
          </p:grpSpPr>
          <p:sp>
            <p:nvSpPr>
              <p:cNvPr id="4048" name="Google Shape;4048;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79"/>
            <p:cNvGrpSpPr/>
            <p:nvPr/>
          </p:nvGrpSpPr>
          <p:grpSpPr>
            <a:xfrm>
              <a:off x="3838901" y="3361302"/>
              <a:ext cx="441300" cy="1024695"/>
              <a:chOff x="3838901" y="3361302"/>
              <a:chExt cx="441300" cy="1024695"/>
            </a:xfrm>
          </p:grpSpPr>
          <p:sp>
            <p:nvSpPr>
              <p:cNvPr id="4055" name="Google Shape;4055;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9"/>
            <p:cNvGrpSpPr/>
            <p:nvPr/>
          </p:nvGrpSpPr>
          <p:grpSpPr>
            <a:xfrm>
              <a:off x="4319387" y="3361302"/>
              <a:ext cx="441300" cy="1024695"/>
              <a:chOff x="4319387" y="3361302"/>
              <a:chExt cx="441300" cy="1024695"/>
            </a:xfrm>
          </p:grpSpPr>
          <p:sp>
            <p:nvSpPr>
              <p:cNvPr id="4062" name="Google Shape;4062;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9"/>
            <p:cNvGrpSpPr/>
            <p:nvPr/>
          </p:nvGrpSpPr>
          <p:grpSpPr>
            <a:xfrm>
              <a:off x="4799873" y="3361302"/>
              <a:ext cx="441300" cy="1024695"/>
              <a:chOff x="4799873" y="3361302"/>
              <a:chExt cx="441300" cy="1024695"/>
            </a:xfrm>
          </p:grpSpPr>
          <p:sp>
            <p:nvSpPr>
              <p:cNvPr id="4069" name="Google Shape;4069;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9"/>
            <p:cNvGrpSpPr/>
            <p:nvPr/>
          </p:nvGrpSpPr>
          <p:grpSpPr>
            <a:xfrm>
              <a:off x="5280360" y="3361302"/>
              <a:ext cx="441300" cy="1024695"/>
              <a:chOff x="5280360" y="3361302"/>
              <a:chExt cx="441300" cy="1024695"/>
            </a:xfrm>
          </p:grpSpPr>
          <p:sp>
            <p:nvSpPr>
              <p:cNvPr id="4076" name="Google Shape;4076;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82" name="Google Shape;4082;p79"/>
          <p:cNvGraphicFramePr/>
          <p:nvPr/>
        </p:nvGraphicFramePr>
        <p:xfrm>
          <a:off x="711088" y="2130461"/>
          <a:ext cx="2403600" cy="881400"/>
        </p:xfrm>
        <a:graphic>
          <a:graphicData uri="http://schemas.openxmlformats.org/drawingml/2006/table">
            <a:tbl>
              <a:tblPr>
                <a:noFill/>
                <a:tableStyleId>{6557CEAF-83FD-46CB-B0EB-F6EF4438A6C8}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83" name="Google Shape;4083;p79"/>
          <p:cNvGrpSpPr/>
          <p:nvPr/>
        </p:nvGrpSpPr>
        <p:grpSpPr>
          <a:xfrm>
            <a:off x="712613" y="3180186"/>
            <a:ext cx="2403614" cy="1005900"/>
            <a:chOff x="726450" y="3372825"/>
            <a:chExt cx="2403614" cy="1005900"/>
          </a:xfrm>
        </p:grpSpPr>
        <p:grpSp>
          <p:nvGrpSpPr>
            <p:cNvPr id="4084" name="Google Shape;4084;p79"/>
            <p:cNvGrpSpPr/>
            <p:nvPr/>
          </p:nvGrpSpPr>
          <p:grpSpPr>
            <a:xfrm>
              <a:off x="726450" y="3696000"/>
              <a:ext cx="2403614" cy="500898"/>
              <a:chOff x="726450" y="3696000"/>
              <a:chExt cx="2403614" cy="500898"/>
            </a:xfrm>
          </p:grpSpPr>
          <p:sp>
            <p:nvSpPr>
              <p:cNvPr id="4085" name="Google Shape;4085;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6" name="Google Shape;4086;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87" name="Google Shape;4087;p79"/>
            <p:cNvGrpSpPr/>
            <p:nvPr/>
          </p:nvGrpSpPr>
          <p:grpSpPr>
            <a:xfrm>
              <a:off x="1348050" y="3372825"/>
              <a:ext cx="1720425" cy="1005900"/>
              <a:chOff x="1348050" y="3372825"/>
              <a:chExt cx="1720425" cy="1005900"/>
            </a:xfrm>
          </p:grpSpPr>
          <p:sp>
            <p:nvSpPr>
              <p:cNvPr id="4088" name="Google Shape;4088;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89" name="Google Shape;4089;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0" name="Google Shape;4090;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1" name="Google Shape;4091;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92" name="Google Shape;4092;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93" name="Google Shape;4093;p79"/>
            <p:cNvGrpSpPr/>
            <p:nvPr/>
          </p:nvGrpSpPr>
          <p:grpSpPr>
            <a:xfrm>
              <a:off x="1455707" y="3731058"/>
              <a:ext cx="1491150" cy="417657"/>
              <a:chOff x="1455707" y="3731058"/>
              <a:chExt cx="1491150" cy="417657"/>
            </a:xfrm>
          </p:grpSpPr>
          <p:grpSp>
            <p:nvGrpSpPr>
              <p:cNvPr id="4094" name="Google Shape;4094;p79"/>
              <p:cNvGrpSpPr/>
              <p:nvPr/>
            </p:nvGrpSpPr>
            <p:grpSpPr>
              <a:xfrm>
                <a:off x="1472938" y="3745828"/>
                <a:ext cx="72126" cy="53788"/>
                <a:chOff x="1472938" y="3745828"/>
                <a:chExt cx="72126" cy="53788"/>
              </a:xfrm>
            </p:grpSpPr>
            <p:sp>
              <p:nvSpPr>
                <p:cNvPr id="4095" name="Google Shape;4095;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9"/>
              <p:cNvGrpSpPr/>
              <p:nvPr/>
            </p:nvGrpSpPr>
            <p:grpSpPr>
              <a:xfrm>
                <a:off x="1819181" y="4089633"/>
                <a:ext cx="72126" cy="53788"/>
                <a:chOff x="1819181" y="4089633"/>
                <a:chExt cx="72126" cy="53788"/>
              </a:xfrm>
            </p:grpSpPr>
            <p:sp>
              <p:nvSpPr>
                <p:cNvPr id="4098" name="Google Shape;4098;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9"/>
              <p:cNvGrpSpPr/>
              <p:nvPr/>
            </p:nvGrpSpPr>
            <p:grpSpPr>
              <a:xfrm>
                <a:off x="1455707" y="4084171"/>
                <a:ext cx="64321" cy="64544"/>
                <a:chOff x="1455707" y="4084171"/>
                <a:chExt cx="64321" cy="64544"/>
              </a:xfrm>
            </p:grpSpPr>
            <p:sp>
              <p:nvSpPr>
                <p:cNvPr id="4101" name="Google Shape;4101;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9"/>
              <p:cNvGrpSpPr/>
              <p:nvPr/>
            </p:nvGrpSpPr>
            <p:grpSpPr>
              <a:xfrm>
                <a:off x="1818610" y="3731058"/>
                <a:ext cx="64321" cy="64544"/>
                <a:chOff x="1818610" y="3731058"/>
                <a:chExt cx="64321" cy="64544"/>
              </a:xfrm>
            </p:grpSpPr>
            <p:sp>
              <p:nvSpPr>
                <p:cNvPr id="4104" name="Google Shape;4104;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9"/>
              <p:cNvGrpSpPr/>
              <p:nvPr/>
            </p:nvGrpSpPr>
            <p:grpSpPr>
              <a:xfrm>
                <a:off x="2172491" y="4089633"/>
                <a:ext cx="72126" cy="53788"/>
                <a:chOff x="2172491" y="4089633"/>
                <a:chExt cx="72126" cy="53788"/>
              </a:xfrm>
            </p:grpSpPr>
            <p:sp>
              <p:nvSpPr>
                <p:cNvPr id="4107" name="Google Shape;4107;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9"/>
              <p:cNvGrpSpPr/>
              <p:nvPr/>
            </p:nvGrpSpPr>
            <p:grpSpPr>
              <a:xfrm>
                <a:off x="2171920" y="3731058"/>
                <a:ext cx="64321" cy="64544"/>
                <a:chOff x="2171920" y="3731058"/>
                <a:chExt cx="64321" cy="64544"/>
              </a:xfrm>
            </p:grpSpPr>
            <p:sp>
              <p:nvSpPr>
                <p:cNvPr id="4110" name="Google Shape;4110;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9"/>
              <p:cNvGrpSpPr/>
              <p:nvPr/>
            </p:nvGrpSpPr>
            <p:grpSpPr>
              <a:xfrm>
                <a:off x="2874730" y="3745828"/>
                <a:ext cx="72126" cy="53788"/>
                <a:chOff x="2874730" y="3745828"/>
                <a:chExt cx="72126" cy="53788"/>
              </a:xfrm>
            </p:grpSpPr>
            <p:sp>
              <p:nvSpPr>
                <p:cNvPr id="4113" name="Google Shape;4113;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9"/>
              <p:cNvGrpSpPr/>
              <p:nvPr/>
            </p:nvGrpSpPr>
            <p:grpSpPr>
              <a:xfrm>
                <a:off x="2878589" y="4081481"/>
                <a:ext cx="64321" cy="64544"/>
                <a:chOff x="2878589" y="4081481"/>
                <a:chExt cx="64321" cy="64544"/>
              </a:xfrm>
            </p:grpSpPr>
            <p:sp>
              <p:nvSpPr>
                <p:cNvPr id="4116" name="Google Shape;4116;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9"/>
              <p:cNvGrpSpPr/>
              <p:nvPr/>
            </p:nvGrpSpPr>
            <p:grpSpPr>
              <a:xfrm>
                <a:off x="2525796" y="4089633"/>
                <a:ext cx="72126" cy="53788"/>
                <a:chOff x="2525796" y="4089633"/>
                <a:chExt cx="72126" cy="53788"/>
              </a:xfrm>
            </p:grpSpPr>
            <p:sp>
              <p:nvSpPr>
                <p:cNvPr id="4119" name="Google Shape;4119;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9"/>
              <p:cNvGrpSpPr/>
              <p:nvPr/>
            </p:nvGrpSpPr>
            <p:grpSpPr>
              <a:xfrm>
                <a:off x="2525225" y="3731058"/>
                <a:ext cx="64321" cy="64544"/>
                <a:chOff x="2525225" y="3731058"/>
                <a:chExt cx="64321" cy="64544"/>
              </a:xfrm>
            </p:grpSpPr>
            <p:sp>
              <p:nvSpPr>
                <p:cNvPr id="4122" name="Google Shape;4122;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Web Development Requirements</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pPr marL="171450" indent="-171450">
              <a:buFont typeface="Arial" panose="020B0604020202020204" pitchFamily="34" charset="0"/>
              <a:buChar char="•"/>
            </a:pPr>
            <a:r>
              <a:rPr lang="en-US" sz="1000" dirty="0">
                <a:solidFill>
                  <a:schemeClr val="tx1"/>
                </a:solidFill>
                <a:latin typeface="DM Sans" pitchFamily="2" charset="0"/>
              </a:rPr>
              <a:t>MVCs</a:t>
            </a:r>
          </a:p>
          <a:p>
            <a:pPr marL="171450" indent="-171450">
              <a:buFont typeface="Arial" panose="020B0604020202020204" pitchFamily="34" charset="0"/>
              <a:buChar char="•"/>
            </a:pPr>
            <a:r>
              <a:rPr lang="en-US" sz="1000" dirty="0">
                <a:solidFill>
                  <a:schemeClr val="tx1"/>
                </a:solidFill>
                <a:latin typeface="DM Sans" pitchFamily="2" charset="0"/>
              </a:rPr>
              <a:t>Front to Back connections</a:t>
            </a:r>
          </a:p>
          <a:p>
            <a:pPr marL="171450" indent="-171450">
              <a:buFont typeface="Arial" panose="020B0604020202020204" pitchFamily="34" charset="0"/>
              <a:buChar char="•"/>
            </a:pPr>
            <a:r>
              <a:rPr lang="en-US" sz="1000" dirty="0">
                <a:solidFill>
                  <a:schemeClr val="tx1"/>
                </a:solidFill>
                <a:latin typeface="DM Sans" pitchFamily="2" charset="0"/>
              </a:rPr>
              <a:t>Separation of concerns</a:t>
            </a:r>
          </a:p>
          <a:p>
            <a:pPr marL="171450" indent="-171450">
              <a:buFont typeface="Arial" panose="020B0604020202020204" pitchFamily="34" charset="0"/>
              <a:buChar char="•"/>
            </a:pPr>
            <a:r>
              <a:rPr lang="en-US" sz="1000" dirty="0">
                <a:solidFill>
                  <a:schemeClr val="tx1"/>
                </a:solidFill>
                <a:latin typeface="DM Sans" pitchFamily="2" charset="0"/>
              </a:rPr>
              <a:t>Modular/micro services</a:t>
            </a:r>
          </a:p>
          <a:p>
            <a:pPr marL="171450" indent="-171450">
              <a:buFont typeface="Arial" panose="020B0604020202020204" pitchFamily="34" charset="0"/>
              <a:buChar char="•"/>
            </a:pPr>
            <a:r>
              <a:rPr lang="en-US" sz="1000" dirty="0">
                <a:solidFill>
                  <a:schemeClr val="tx1"/>
                </a:solidFill>
                <a:latin typeface="DM Sans" pitchFamily="2" charset="0"/>
              </a:rPr>
              <a:t>Security</a:t>
            </a:r>
          </a:p>
          <a:p>
            <a:pPr marL="171450" indent="-171450">
              <a:buFont typeface="Arial" panose="020B0604020202020204" pitchFamily="34" charset="0"/>
              <a:buChar char="•"/>
            </a:pPr>
            <a:r>
              <a:rPr lang="en-US" sz="1000" dirty="0">
                <a:solidFill>
                  <a:schemeClr val="tx1"/>
                </a:solidFill>
                <a:latin typeface="DM Sans" pitchFamily="2" charset="0"/>
              </a:rPr>
              <a:t>Least privilege for each component</a:t>
            </a:r>
          </a:p>
          <a:p>
            <a:pPr marL="171450" indent="-171450">
              <a:buFont typeface="Arial" panose="020B0604020202020204" pitchFamily="34" charset="0"/>
              <a:buChar char="•"/>
            </a:pPr>
            <a:r>
              <a:rPr lang="en-US" sz="1000" dirty="0">
                <a:solidFill>
                  <a:schemeClr val="tx1"/>
                </a:solidFill>
                <a:latin typeface="DM Sans" pitchFamily="2" charset="0"/>
              </a:rPr>
              <a:t>One project – multiple apps</a:t>
            </a:r>
          </a:p>
          <a:p>
            <a:pPr marL="171450" indent="-171450">
              <a:buFont typeface="Arial" panose="020B0604020202020204" pitchFamily="34" charset="0"/>
              <a:buChar char="•"/>
            </a:pPr>
            <a:r>
              <a:rPr lang="en-US" sz="1000" dirty="0">
                <a:solidFill>
                  <a:schemeClr val="tx1"/>
                </a:solidFill>
                <a:latin typeface="DM Sans" pitchFamily="2" charset="0"/>
              </a:rPr>
              <a:t>Importance of the ‘Controller’ and how web dev frameworks facilitate this</a:t>
            </a:r>
          </a:p>
          <a:p>
            <a:pPr marL="171450" indent="-171450">
              <a:buFont typeface="Arial" panose="020B0604020202020204" pitchFamily="34" charset="0"/>
              <a:buChar char="•"/>
            </a:pPr>
            <a:endParaRPr lang="en-US" sz="1000" dirty="0">
              <a:solidFill>
                <a:schemeClr val="tx1"/>
              </a:solidFill>
              <a:latin typeface="DM Sans" pitchFamily="2" charset="0"/>
            </a:endParaRPr>
          </a:p>
          <a:p>
            <a:pPr marL="171450" indent="-171450">
              <a:buFont typeface="Arial" panose="020B0604020202020204" pitchFamily="34" charset="0"/>
              <a:buChar char="•"/>
            </a:pPr>
            <a:endParaRPr lang="en-US" sz="1000" dirty="0">
              <a:solidFill>
                <a:schemeClr val="tx1"/>
              </a:solidFill>
              <a:latin typeface="DM Sans" pitchFamily="2" charset="0"/>
            </a:endParaRP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27"/>
        <p:cNvGrpSpPr/>
        <p:nvPr/>
      </p:nvGrpSpPr>
      <p:grpSpPr>
        <a:xfrm>
          <a:off x="0" y="0"/>
          <a:ext cx="0" cy="0"/>
          <a:chOff x="0" y="0"/>
          <a:chExt cx="0" cy="0"/>
        </a:xfrm>
      </p:grpSpPr>
      <p:grpSp>
        <p:nvGrpSpPr>
          <p:cNvPr id="4128" name="Google Shape;4128;p80"/>
          <p:cNvGrpSpPr/>
          <p:nvPr/>
        </p:nvGrpSpPr>
        <p:grpSpPr>
          <a:xfrm>
            <a:off x="5780153" y="1859606"/>
            <a:ext cx="671400" cy="674856"/>
            <a:chOff x="5780148" y="1859605"/>
            <a:chExt cx="671400" cy="674856"/>
          </a:xfrm>
        </p:grpSpPr>
        <p:sp>
          <p:nvSpPr>
            <p:cNvPr id="4129" name="Google Shape;4129;p8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16996" y="971307"/>
            <a:ext cx="845921" cy="690752"/>
            <a:chOff x="732428" y="1198513"/>
            <a:chExt cx="845921" cy="690752"/>
          </a:xfrm>
        </p:grpSpPr>
        <p:grpSp>
          <p:nvGrpSpPr>
            <p:cNvPr id="4134" name="Google Shape;4134;p80"/>
            <p:cNvGrpSpPr/>
            <p:nvPr/>
          </p:nvGrpSpPr>
          <p:grpSpPr>
            <a:xfrm>
              <a:off x="823030" y="1198513"/>
              <a:ext cx="755319" cy="690752"/>
              <a:chOff x="823030" y="1198513"/>
              <a:chExt cx="755319" cy="690752"/>
            </a:xfrm>
          </p:grpSpPr>
          <p:sp>
            <p:nvSpPr>
              <p:cNvPr id="4135" name="Google Shape;4135;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80"/>
            <p:cNvGrpSpPr/>
            <p:nvPr/>
          </p:nvGrpSpPr>
          <p:grpSpPr>
            <a:xfrm>
              <a:off x="732428" y="1239937"/>
              <a:ext cx="739912" cy="607886"/>
              <a:chOff x="732428" y="1239937"/>
              <a:chExt cx="739912" cy="607886"/>
            </a:xfrm>
          </p:grpSpPr>
          <p:sp>
            <p:nvSpPr>
              <p:cNvPr id="4138" name="Google Shape;4138;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80"/>
            <p:cNvGrpSpPr/>
            <p:nvPr/>
          </p:nvGrpSpPr>
          <p:grpSpPr>
            <a:xfrm>
              <a:off x="732428" y="1277018"/>
              <a:ext cx="702832" cy="533758"/>
              <a:chOff x="732428" y="1277018"/>
              <a:chExt cx="702832" cy="533758"/>
            </a:xfrm>
          </p:grpSpPr>
          <p:sp>
            <p:nvSpPr>
              <p:cNvPr id="4141" name="Google Shape;4141;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80"/>
            <p:cNvGrpSpPr/>
            <p:nvPr/>
          </p:nvGrpSpPr>
          <p:grpSpPr>
            <a:xfrm>
              <a:off x="931170" y="1306653"/>
              <a:ext cx="647179" cy="474455"/>
              <a:chOff x="931170" y="1306653"/>
              <a:chExt cx="647179" cy="474455"/>
            </a:xfrm>
          </p:grpSpPr>
          <p:sp>
            <p:nvSpPr>
              <p:cNvPr id="4144" name="Google Shape;4144;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0"/>
          <p:cNvGrpSpPr/>
          <p:nvPr/>
        </p:nvGrpSpPr>
        <p:grpSpPr>
          <a:xfrm>
            <a:off x="3948605" y="971313"/>
            <a:ext cx="634656" cy="699982"/>
            <a:chOff x="5985650" y="2860025"/>
            <a:chExt cx="1396075" cy="1539775"/>
          </a:xfrm>
        </p:grpSpPr>
        <p:sp>
          <p:nvSpPr>
            <p:cNvPr id="4148" name="Google Shape;4148;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0"/>
          <p:cNvGrpSpPr/>
          <p:nvPr/>
        </p:nvGrpSpPr>
        <p:grpSpPr>
          <a:xfrm>
            <a:off x="4704254" y="971307"/>
            <a:ext cx="725845" cy="699975"/>
            <a:chOff x="4249973" y="1201875"/>
            <a:chExt cx="1958568" cy="1888762"/>
          </a:xfrm>
        </p:grpSpPr>
        <p:sp>
          <p:nvSpPr>
            <p:cNvPr id="4181" name="Google Shape;4181;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80"/>
            <p:cNvGrpSpPr/>
            <p:nvPr/>
          </p:nvGrpSpPr>
          <p:grpSpPr>
            <a:xfrm>
              <a:off x="5853086" y="1789142"/>
              <a:ext cx="355454" cy="1048099"/>
              <a:chOff x="5576108" y="2016725"/>
              <a:chExt cx="565200" cy="1666560"/>
            </a:xfrm>
          </p:grpSpPr>
          <p:sp>
            <p:nvSpPr>
              <p:cNvPr id="4183" name="Google Shape;4183;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4" name="Google Shape;4184;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80"/>
            <p:cNvGrpSpPr/>
            <p:nvPr/>
          </p:nvGrpSpPr>
          <p:grpSpPr>
            <a:xfrm>
              <a:off x="4869455" y="2691676"/>
              <a:ext cx="1013897" cy="398961"/>
              <a:chOff x="4012057" y="3451825"/>
              <a:chExt cx="1612175" cy="634379"/>
            </a:xfrm>
          </p:grpSpPr>
          <p:sp>
            <p:nvSpPr>
              <p:cNvPr id="4186" name="Google Shape;4186;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87" name="Google Shape;4187;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0"/>
            <p:cNvGrpSpPr/>
            <p:nvPr/>
          </p:nvGrpSpPr>
          <p:grpSpPr>
            <a:xfrm>
              <a:off x="4276937" y="2155961"/>
              <a:ext cx="651965" cy="891358"/>
              <a:chOff x="3069908" y="2599997"/>
              <a:chExt cx="1036675" cy="1417328"/>
            </a:xfrm>
          </p:grpSpPr>
          <p:sp>
            <p:nvSpPr>
              <p:cNvPr id="4189" name="Google Shape;4189;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0" name="Google Shape;4190;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80"/>
            <p:cNvGrpSpPr/>
            <p:nvPr/>
          </p:nvGrpSpPr>
          <p:grpSpPr>
            <a:xfrm>
              <a:off x="5054918" y="1201875"/>
              <a:ext cx="999548" cy="602711"/>
              <a:chOff x="4306958" y="1082925"/>
              <a:chExt cx="1589359" cy="958358"/>
            </a:xfrm>
          </p:grpSpPr>
          <p:sp>
            <p:nvSpPr>
              <p:cNvPr id="4192" name="Google Shape;4192;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3" name="Google Shape;4193;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0"/>
            <p:cNvGrpSpPr/>
            <p:nvPr/>
          </p:nvGrpSpPr>
          <p:grpSpPr>
            <a:xfrm>
              <a:off x="4249973" y="1303451"/>
              <a:ext cx="799317" cy="841334"/>
              <a:chOff x="3027033" y="1244439"/>
              <a:chExt cx="1270977" cy="1337786"/>
            </a:xfrm>
          </p:grpSpPr>
          <p:sp>
            <p:nvSpPr>
              <p:cNvPr id="4195" name="Google Shape;4195;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96" name="Google Shape;4196;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80"/>
          <p:cNvGrpSpPr/>
          <p:nvPr/>
        </p:nvGrpSpPr>
        <p:grpSpPr>
          <a:xfrm>
            <a:off x="4057119" y="1858087"/>
            <a:ext cx="750769" cy="683784"/>
            <a:chOff x="4204684" y="2104422"/>
            <a:chExt cx="699822" cy="637382"/>
          </a:xfrm>
        </p:grpSpPr>
        <p:grpSp>
          <p:nvGrpSpPr>
            <p:cNvPr id="4198" name="Google Shape;4198;p80"/>
            <p:cNvGrpSpPr/>
            <p:nvPr/>
          </p:nvGrpSpPr>
          <p:grpSpPr>
            <a:xfrm>
              <a:off x="4204684" y="2430067"/>
              <a:ext cx="342957" cy="311738"/>
              <a:chOff x="4204684" y="2430067"/>
              <a:chExt cx="342957" cy="311738"/>
            </a:xfrm>
          </p:grpSpPr>
          <p:sp>
            <p:nvSpPr>
              <p:cNvPr id="4199" name="Google Shape;4199;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0"/>
            <p:cNvGrpSpPr/>
            <p:nvPr/>
          </p:nvGrpSpPr>
          <p:grpSpPr>
            <a:xfrm>
              <a:off x="4561586" y="2430067"/>
              <a:ext cx="342920" cy="311738"/>
              <a:chOff x="4561586" y="2430067"/>
              <a:chExt cx="342920" cy="311738"/>
            </a:xfrm>
          </p:grpSpPr>
          <p:sp>
            <p:nvSpPr>
              <p:cNvPr id="4202" name="Google Shape;4202;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0"/>
            <p:cNvGrpSpPr/>
            <p:nvPr/>
          </p:nvGrpSpPr>
          <p:grpSpPr>
            <a:xfrm>
              <a:off x="4561586" y="2104422"/>
              <a:ext cx="342920" cy="311738"/>
              <a:chOff x="4561586" y="2104422"/>
              <a:chExt cx="342920" cy="311738"/>
            </a:xfrm>
          </p:grpSpPr>
          <p:sp>
            <p:nvSpPr>
              <p:cNvPr id="4205" name="Google Shape;4205;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0"/>
            <p:cNvGrpSpPr/>
            <p:nvPr/>
          </p:nvGrpSpPr>
          <p:grpSpPr>
            <a:xfrm>
              <a:off x="4204684" y="2104422"/>
              <a:ext cx="342957" cy="311664"/>
              <a:chOff x="4204684" y="2104422"/>
              <a:chExt cx="342957" cy="311664"/>
            </a:xfrm>
          </p:grpSpPr>
          <p:sp>
            <p:nvSpPr>
              <p:cNvPr id="4208" name="Google Shape;4208;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80"/>
          <p:cNvGrpSpPr/>
          <p:nvPr/>
        </p:nvGrpSpPr>
        <p:grpSpPr>
          <a:xfrm>
            <a:off x="5521552" y="971301"/>
            <a:ext cx="660591" cy="688867"/>
            <a:chOff x="5830645" y="1267368"/>
            <a:chExt cx="530340" cy="553040"/>
          </a:xfrm>
        </p:grpSpPr>
        <p:sp>
          <p:nvSpPr>
            <p:cNvPr id="4211" name="Google Shape;4211;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80"/>
            <p:cNvGrpSpPr/>
            <p:nvPr/>
          </p:nvGrpSpPr>
          <p:grpSpPr>
            <a:xfrm>
              <a:off x="5830645" y="1267368"/>
              <a:ext cx="259743" cy="269909"/>
              <a:chOff x="5830645" y="1267368"/>
              <a:chExt cx="259743" cy="269909"/>
            </a:xfrm>
          </p:grpSpPr>
          <p:sp>
            <p:nvSpPr>
              <p:cNvPr id="4213" name="Google Shape;4213;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0"/>
            <p:cNvGrpSpPr/>
            <p:nvPr/>
          </p:nvGrpSpPr>
          <p:grpSpPr>
            <a:xfrm>
              <a:off x="6101293" y="1267368"/>
              <a:ext cx="259692" cy="269909"/>
              <a:chOff x="6101293" y="1267368"/>
              <a:chExt cx="259692" cy="269909"/>
            </a:xfrm>
          </p:grpSpPr>
          <p:sp>
            <p:nvSpPr>
              <p:cNvPr id="4216" name="Google Shape;4216;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80"/>
            <p:cNvGrpSpPr/>
            <p:nvPr/>
          </p:nvGrpSpPr>
          <p:grpSpPr>
            <a:xfrm>
              <a:off x="5830645" y="1550500"/>
              <a:ext cx="259692" cy="269909"/>
              <a:chOff x="5830645" y="1550500"/>
              <a:chExt cx="259692" cy="269909"/>
            </a:xfrm>
          </p:grpSpPr>
          <p:sp>
            <p:nvSpPr>
              <p:cNvPr id="4219" name="Google Shape;4219;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6101293" y="1550500"/>
              <a:ext cx="259692" cy="269909"/>
              <a:chOff x="6101293" y="1550500"/>
              <a:chExt cx="259692" cy="269909"/>
            </a:xfrm>
          </p:grpSpPr>
          <p:sp>
            <p:nvSpPr>
              <p:cNvPr id="4222" name="Google Shape;4222;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80"/>
          <p:cNvGrpSpPr/>
          <p:nvPr/>
        </p:nvGrpSpPr>
        <p:grpSpPr>
          <a:xfrm>
            <a:off x="723705" y="1861761"/>
            <a:ext cx="697154" cy="679574"/>
            <a:chOff x="2679875" y="2361475"/>
            <a:chExt cx="780425" cy="760575"/>
          </a:xfrm>
        </p:grpSpPr>
        <p:sp>
          <p:nvSpPr>
            <p:cNvPr id="4225" name="Google Shape;4225;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0"/>
          <p:cNvGrpSpPr/>
          <p:nvPr/>
        </p:nvGrpSpPr>
        <p:grpSpPr>
          <a:xfrm>
            <a:off x="3122864" y="971353"/>
            <a:ext cx="735829" cy="684547"/>
            <a:chOff x="3351965" y="1148808"/>
            <a:chExt cx="750770" cy="698375"/>
          </a:xfrm>
        </p:grpSpPr>
        <p:grpSp>
          <p:nvGrpSpPr>
            <p:cNvPr id="4232" name="Google Shape;4232;p80"/>
            <p:cNvGrpSpPr/>
            <p:nvPr/>
          </p:nvGrpSpPr>
          <p:grpSpPr>
            <a:xfrm>
              <a:off x="3586796" y="1148808"/>
              <a:ext cx="294857" cy="286830"/>
              <a:chOff x="3750225" y="1774000"/>
              <a:chExt cx="149575" cy="145525"/>
            </a:xfrm>
          </p:grpSpPr>
          <p:sp>
            <p:nvSpPr>
              <p:cNvPr id="4233" name="Google Shape;4233;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3779245" y="1375768"/>
              <a:ext cx="323490" cy="286978"/>
              <a:chOff x="3847850" y="1889150"/>
              <a:chExt cx="164100" cy="145600"/>
            </a:xfrm>
          </p:grpSpPr>
          <p:sp>
            <p:nvSpPr>
              <p:cNvPr id="4236" name="Google Shape;4236;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3351965" y="1330435"/>
              <a:ext cx="295449" cy="285401"/>
              <a:chOff x="3631100" y="1866150"/>
              <a:chExt cx="149875" cy="144800"/>
            </a:xfrm>
          </p:grpSpPr>
          <p:sp>
            <p:nvSpPr>
              <p:cNvPr id="4239" name="Google Shape;4239;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0"/>
            <p:cNvGrpSpPr/>
            <p:nvPr/>
          </p:nvGrpSpPr>
          <p:grpSpPr>
            <a:xfrm>
              <a:off x="3548208" y="1560352"/>
              <a:ext cx="294808" cy="286830"/>
              <a:chOff x="3730650" y="1982800"/>
              <a:chExt cx="149550" cy="145525"/>
            </a:xfrm>
          </p:grpSpPr>
          <p:sp>
            <p:nvSpPr>
              <p:cNvPr id="4242" name="Google Shape;4242;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80"/>
          <p:cNvGrpSpPr/>
          <p:nvPr/>
        </p:nvGrpSpPr>
        <p:grpSpPr>
          <a:xfrm>
            <a:off x="7624517" y="971307"/>
            <a:ext cx="804565" cy="677795"/>
            <a:chOff x="7636443" y="1204988"/>
            <a:chExt cx="804565" cy="677795"/>
          </a:xfrm>
        </p:grpSpPr>
        <p:grpSp>
          <p:nvGrpSpPr>
            <p:cNvPr id="4245" name="Google Shape;4245;p80"/>
            <p:cNvGrpSpPr/>
            <p:nvPr/>
          </p:nvGrpSpPr>
          <p:grpSpPr>
            <a:xfrm>
              <a:off x="7636443" y="1509705"/>
              <a:ext cx="804565" cy="373078"/>
              <a:chOff x="7636443" y="1509705"/>
              <a:chExt cx="804565" cy="373078"/>
            </a:xfrm>
          </p:grpSpPr>
          <p:sp>
            <p:nvSpPr>
              <p:cNvPr id="4246" name="Google Shape;4246;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0"/>
            <p:cNvGrpSpPr/>
            <p:nvPr/>
          </p:nvGrpSpPr>
          <p:grpSpPr>
            <a:xfrm>
              <a:off x="7636443" y="1408133"/>
              <a:ext cx="804565" cy="373078"/>
              <a:chOff x="7636443" y="1408133"/>
              <a:chExt cx="804565" cy="373078"/>
            </a:xfrm>
          </p:grpSpPr>
          <p:sp>
            <p:nvSpPr>
              <p:cNvPr id="4249" name="Google Shape;4249;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7636443" y="1306560"/>
              <a:ext cx="804565" cy="373078"/>
              <a:chOff x="7636443" y="1306560"/>
              <a:chExt cx="804565" cy="373078"/>
            </a:xfrm>
          </p:grpSpPr>
          <p:sp>
            <p:nvSpPr>
              <p:cNvPr id="4252" name="Google Shape;4252;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0"/>
            <p:cNvGrpSpPr/>
            <p:nvPr/>
          </p:nvGrpSpPr>
          <p:grpSpPr>
            <a:xfrm>
              <a:off x="7636443" y="1204988"/>
              <a:ext cx="804565" cy="373078"/>
              <a:chOff x="7636443" y="1204988"/>
              <a:chExt cx="804565" cy="373078"/>
            </a:xfrm>
          </p:grpSpPr>
          <p:sp>
            <p:nvSpPr>
              <p:cNvPr id="4255" name="Google Shape;4255;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7" name="Google Shape;4257;p80"/>
          <p:cNvGrpSpPr/>
          <p:nvPr/>
        </p:nvGrpSpPr>
        <p:grpSpPr>
          <a:xfrm>
            <a:off x="4963363" y="1878721"/>
            <a:ext cx="661339" cy="661188"/>
            <a:chOff x="3990000" y="975400"/>
            <a:chExt cx="3934200" cy="3933300"/>
          </a:xfrm>
        </p:grpSpPr>
        <p:sp>
          <p:nvSpPr>
            <p:cNvPr id="4258" name="Google Shape;4258;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0"/>
          <p:cNvGrpSpPr/>
          <p:nvPr/>
        </p:nvGrpSpPr>
        <p:grpSpPr>
          <a:xfrm>
            <a:off x="6607011" y="1857359"/>
            <a:ext cx="868881" cy="684241"/>
            <a:chOff x="6598259" y="2078634"/>
            <a:chExt cx="868881" cy="684241"/>
          </a:xfrm>
        </p:grpSpPr>
        <p:sp>
          <p:nvSpPr>
            <p:cNvPr id="4263" name="Google Shape;4263;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9" name="Google Shape;4269;p80"/>
            <p:cNvGrpSpPr/>
            <p:nvPr/>
          </p:nvGrpSpPr>
          <p:grpSpPr>
            <a:xfrm>
              <a:off x="6808175" y="2078634"/>
              <a:ext cx="452229" cy="684241"/>
              <a:chOff x="6808175" y="2078634"/>
              <a:chExt cx="452229" cy="684241"/>
            </a:xfrm>
          </p:grpSpPr>
          <p:sp>
            <p:nvSpPr>
              <p:cNvPr id="4270" name="Google Shape;4270;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80"/>
              <p:cNvGrpSpPr/>
              <p:nvPr/>
            </p:nvGrpSpPr>
            <p:grpSpPr>
              <a:xfrm>
                <a:off x="6821586" y="2078634"/>
                <a:ext cx="426871" cy="684241"/>
                <a:chOff x="6821586" y="2078634"/>
                <a:chExt cx="426871" cy="684241"/>
              </a:xfrm>
            </p:grpSpPr>
            <p:grpSp>
              <p:nvGrpSpPr>
                <p:cNvPr id="4277" name="Google Shape;4277;p80"/>
                <p:cNvGrpSpPr/>
                <p:nvPr/>
              </p:nvGrpSpPr>
              <p:grpSpPr>
                <a:xfrm>
                  <a:off x="6821586" y="2078634"/>
                  <a:ext cx="426871" cy="684241"/>
                  <a:chOff x="6821586" y="2078634"/>
                  <a:chExt cx="426871" cy="684241"/>
                </a:xfrm>
              </p:grpSpPr>
              <p:sp>
                <p:nvSpPr>
                  <p:cNvPr id="4278" name="Google Shape;4278;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03" name="Google Shape;4303;p80"/>
          <p:cNvGrpSpPr/>
          <p:nvPr/>
        </p:nvGrpSpPr>
        <p:grpSpPr>
          <a:xfrm>
            <a:off x="716994" y="3531369"/>
            <a:ext cx="1340789" cy="640830"/>
            <a:chOff x="238125" y="1151100"/>
            <a:chExt cx="7139450" cy="3412300"/>
          </a:xfrm>
        </p:grpSpPr>
        <p:sp>
          <p:nvSpPr>
            <p:cNvPr id="4304" name="Google Shape;4304;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80"/>
          <p:cNvGrpSpPr/>
          <p:nvPr/>
        </p:nvGrpSpPr>
        <p:grpSpPr>
          <a:xfrm>
            <a:off x="5584217" y="2734650"/>
            <a:ext cx="985357" cy="585764"/>
            <a:chOff x="5145061" y="2881789"/>
            <a:chExt cx="1107641" cy="658458"/>
          </a:xfrm>
        </p:grpSpPr>
        <p:grpSp>
          <p:nvGrpSpPr>
            <p:cNvPr id="4317" name="Google Shape;4317;p80"/>
            <p:cNvGrpSpPr/>
            <p:nvPr/>
          </p:nvGrpSpPr>
          <p:grpSpPr>
            <a:xfrm>
              <a:off x="5722989" y="3244587"/>
              <a:ext cx="529713" cy="295659"/>
              <a:chOff x="5722989" y="3244587"/>
              <a:chExt cx="529713" cy="295659"/>
            </a:xfrm>
          </p:grpSpPr>
          <p:sp>
            <p:nvSpPr>
              <p:cNvPr id="4318" name="Google Shape;4318;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19" name="Google Shape;4319;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0" name="Google Shape;4320;p80"/>
            <p:cNvGrpSpPr/>
            <p:nvPr/>
          </p:nvGrpSpPr>
          <p:grpSpPr>
            <a:xfrm>
              <a:off x="5145061" y="3244587"/>
              <a:ext cx="536807" cy="295659"/>
              <a:chOff x="5145061" y="3244587"/>
              <a:chExt cx="536807" cy="295659"/>
            </a:xfrm>
          </p:grpSpPr>
          <p:sp>
            <p:nvSpPr>
              <p:cNvPr id="4321" name="Google Shape;4321;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2" name="Google Shape;4322;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3" name="Google Shape;4323;p80"/>
            <p:cNvGrpSpPr/>
            <p:nvPr/>
          </p:nvGrpSpPr>
          <p:grpSpPr>
            <a:xfrm>
              <a:off x="5341327" y="2898245"/>
              <a:ext cx="532309" cy="614891"/>
              <a:chOff x="5341327" y="2898245"/>
              <a:chExt cx="532309" cy="614891"/>
            </a:xfrm>
          </p:grpSpPr>
          <p:sp>
            <p:nvSpPr>
              <p:cNvPr id="4324" name="Google Shape;4324;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5" name="Google Shape;4325;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26" name="Google Shape;4326;p80"/>
            <p:cNvGrpSpPr/>
            <p:nvPr/>
          </p:nvGrpSpPr>
          <p:grpSpPr>
            <a:xfrm>
              <a:off x="5532290" y="2881789"/>
              <a:ext cx="620516" cy="305456"/>
              <a:chOff x="5532290" y="2881789"/>
              <a:chExt cx="620516" cy="305456"/>
            </a:xfrm>
          </p:grpSpPr>
          <p:sp>
            <p:nvSpPr>
              <p:cNvPr id="4327" name="Google Shape;4327;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28" name="Google Shape;4328;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29" name="Google Shape;4329;p80"/>
          <p:cNvGrpSpPr/>
          <p:nvPr/>
        </p:nvGrpSpPr>
        <p:grpSpPr>
          <a:xfrm>
            <a:off x="8163140" y="3526708"/>
            <a:ext cx="269068" cy="645491"/>
            <a:chOff x="7026852" y="3311869"/>
            <a:chExt cx="434331" cy="1041954"/>
          </a:xfrm>
        </p:grpSpPr>
        <p:sp>
          <p:nvSpPr>
            <p:cNvPr id="4330" name="Google Shape;4330;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80"/>
          <p:cNvGrpSpPr/>
          <p:nvPr/>
        </p:nvGrpSpPr>
        <p:grpSpPr>
          <a:xfrm>
            <a:off x="6179721" y="3565945"/>
            <a:ext cx="293882" cy="293836"/>
            <a:chOff x="4873519" y="3311869"/>
            <a:chExt cx="499374" cy="499296"/>
          </a:xfrm>
        </p:grpSpPr>
        <p:sp>
          <p:nvSpPr>
            <p:cNvPr id="4334" name="Google Shape;4334;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80"/>
          <p:cNvGrpSpPr/>
          <p:nvPr/>
        </p:nvGrpSpPr>
        <p:grpSpPr>
          <a:xfrm>
            <a:off x="6179721" y="3878317"/>
            <a:ext cx="293882" cy="293882"/>
            <a:chOff x="4873519" y="3875839"/>
            <a:chExt cx="499374" cy="499374"/>
          </a:xfrm>
        </p:grpSpPr>
        <p:sp>
          <p:nvSpPr>
            <p:cNvPr id="4337" name="Google Shape;4337;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0"/>
          <p:cNvGrpSpPr/>
          <p:nvPr/>
        </p:nvGrpSpPr>
        <p:grpSpPr>
          <a:xfrm>
            <a:off x="2410248" y="1850269"/>
            <a:ext cx="698104" cy="698208"/>
            <a:chOff x="2565073" y="2075876"/>
            <a:chExt cx="672482" cy="672518"/>
          </a:xfrm>
        </p:grpSpPr>
        <p:sp>
          <p:nvSpPr>
            <p:cNvPr id="4340" name="Google Shape;4340;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0"/>
          <p:cNvGrpSpPr/>
          <p:nvPr/>
        </p:nvGrpSpPr>
        <p:grpSpPr>
          <a:xfrm>
            <a:off x="5633660" y="3534870"/>
            <a:ext cx="438354" cy="637329"/>
            <a:chOff x="1697726" y="3244179"/>
            <a:chExt cx="788124" cy="1146069"/>
          </a:xfrm>
        </p:grpSpPr>
        <p:sp>
          <p:nvSpPr>
            <p:cNvPr id="4347" name="Google Shape;4347;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8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80"/>
          <p:cNvGrpSpPr/>
          <p:nvPr/>
        </p:nvGrpSpPr>
        <p:grpSpPr>
          <a:xfrm>
            <a:off x="7634874" y="1863232"/>
            <a:ext cx="799565" cy="670282"/>
            <a:chOff x="7617850" y="2063282"/>
            <a:chExt cx="799565" cy="670282"/>
          </a:xfrm>
        </p:grpSpPr>
        <p:cxnSp>
          <p:nvCxnSpPr>
            <p:cNvPr id="4351" name="Google Shape;4351;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2" name="Google Shape;4352;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3" name="Google Shape;4353;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4" name="Google Shape;4354;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55" name="Google Shape;4355;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56" name="Google Shape;4356;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57" name="Google Shape;4357;p80"/>
            <p:cNvGrpSpPr/>
            <p:nvPr/>
          </p:nvGrpSpPr>
          <p:grpSpPr>
            <a:xfrm>
              <a:off x="7734309" y="2063282"/>
              <a:ext cx="570957" cy="620095"/>
              <a:chOff x="7734309" y="2063282"/>
              <a:chExt cx="570957" cy="620095"/>
            </a:xfrm>
          </p:grpSpPr>
          <p:grpSp>
            <p:nvGrpSpPr>
              <p:cNvPr id="4358" name="Google Shape;4358;p80"/>
              <p:cNvGrpSpPr/>
              <p:nvPr/>
            </p:nvGrpSpPr>
            <p:grpSpPr>
              <a:xfrm>
                <a:off x="8031573" y="2063282"/>
                <a:ext cx="273693" cy="620095"/>
                <a:chOff x="8031573" y="2063282"/>
                <a:chExt cx="273693" cy="620095"/>
              </a:xfrm>
            </p:grpSpPr>
            <p:sp>
              <p:nvSpPr>
                <p:cNvPr id="4359" name="Google Shape;4359;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0"/>
              <p:cNvGrpSpPr/>
              <p:nvPr/>
            </p:nvGrpSpPr>
            <p:grpSpPr>
              <a:xfrm flipH="1">
                <a:off x="7734309" y="2063282"/>
                <a:ext cx="273693" cy="620095"/>
                <a:chOff x="8031573" y="2063282"/>
                <a:chExt cx="273693" cy="620095"/>
              </a:xfrm>
            </p:grpSpPr>
            <p:sp>
              <p:nvSpPr>
                <p:cNvPr id="4364" name="Google Shape;4364;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68" name="Google Shape;4368;p8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0"/>
          <p:cNvGrpSpPr/>
          <p:nvPr/>
        </p:nvGrpSpPr>
        <p:grpSpPr>
          <a:xfrm>
            <a:off x="7821480" y="2716716"/>
            <a:ext cx="602567" cy="601884"/>
            <a:chOff x="1186975" y="238125"/>
            <a:chExt cx="5244275" cy="5238325"/>
          </a:xfrm>
        </p:grpSpPr>
        <p:sp>
          <p:nvSpPr>
            <p:cNvPr id="4371" name="Google Shape;4371;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80"/>
          <p:cNvGrpSpPr/>
          <p:nvPr/>
        </p:nvGrpSpPr>
        <p:grpSpPr>
          <a:xfrm>
            <a:off x="3264218" y="1856199"/>
            <a:ext cx="651848" cy="687338"/>
            <a:chOff x="3400515" y="2056248"/>
            <a:chExt cx="698134" cy="735987"/>
          </a:xfrm>
        </p:grpSpPr>
        <p:grpSp>
          <p:nvGrpSpPr>
            <p:cNvPr id="4376" name="Google Shape;4376;p80"/>
            <p:cNvGrpSpPr/>
            <p:nvPr/>
          </p:nvGrpSpPr>
          <p:grpSpPr>
            <a:xfrm>
              <a:off x="3400515" y="2283913"/>
              <a:ext cx="312919" cy="219900"/>
              <a:chOff x="3400515" y="2283913"/>
              <a:chExt cx="312919" cy="219900"/>
            </a:xfrm>
          </p:grpSpPr>
          <p:sp>
            <p:nvSpPr>
              <p:cNvPr id="4377" name="Google Shape;4377;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78" name="Google Shape;4378;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79" name="Google Shape;4379;p80"/>
            <p:cNvGrpSpPr/>
            <p:nvPr/>
          </p:nvGrpSpPr>
          <p:grpSpPr>
            <a:xfrm>
              <a:off x="3547823" y="2461089"/>
              <a:ext cx="219900" cy="331146"/>
              <a:chOff x="3547823" y="2461089"/>
              <a:chExt cx="219900" cy="331146"/>
            </a:xfrm>
          </p:grpSpPr>
          <p:sp>
            <p:nvSpPr>
              <p:cNvPr id="4380" name="Google Shape;4380;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1" name="Google Shape;4381;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82" name="Google Shape;4382;p80"/>
            <p:cNvGrpSpPr/>
            <p:nvPr/>
          </p:nvGrpSpPr>
          <p:grpSpPr>
            <a:xfrm>
              <a:off x="3734138" y="2461089"/>
              <a:ext cx="219900" cy="331146"/>
              <a:chOff x="3734138" y="2461089"/>
              <a:chExt cx="219900" cy="331146"/>
            </a:xfrm>
          </p:grpSpPr>
          <p:sp>
            <p:nvSpPr>
              <p:cNvPr id="4383" name="Google Shape;4383;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4" name="Google Shape;4384;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85" name="Google Shape;4385;p80"/>
            <p:cNvGrpSpPr/>
            <p:nvPr/>
          </p:nvGrpSpPr>
          <p:grpSpPr>
            <a:xfrm>
              <a:off x="3787560" y="2281742"/>
              <a:ext cx="311089" cy="219900"/>
              <a:chOff x="3787560" y="2281742"/>
              <a:chExt cx="311089" cy="219900"/>
            </a:xfrm>
          </p:grpSpPr>
          <p:sp>
            <p:nvSpPr>
              <p:cNvPr id="4386" name="Google Shape;4386;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87" name="Google Shape;4387;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88" name="Google Shape;4388;p80"/>
            <p:cNvGrpSpPr/>
            <p:nvPr/>
          </p:nvGrpSpPr>
          <p:grpSpPr>
            <a:xfrm>
              <a:off x="3637290" y="2056248"/>
              <a:ext cx="219900" cy="330736"/>
              <a:chOff x="3637290" y="2056248"/>
              <a:chExt cx="219900" cy="330736"/>
            </a:xfrm>
          </p:grpSpPr>
          <p:sp>
            <p:nvSpPr>
              <p:cNvPr id="4389" name="Google Shape;4389;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90" name="Google Shape;4390;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91" name="Google Shape;4391;p80"/>
          <p:cNvGrpSpPr/>
          <p:nvPr/>
        </p:nvGrpSpPr>
        <p:grpSpPr>
          <a:xfrm>
            <a:off x="2555923" y="2726206"/>
            <a:ext cx="1268144" cy="592394"/>
            <a:chOff x="238125" y="1188750"/>
            <a:chExt cx="7140450" cy="3335550"/>
          </a:xfrm>
        </p:grpSpPr>
        <p:sp>
          <p:nvSpPr>
            <p:cNvPr id="4392" name="Google Shape;4392;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80"/>
          <p:cNvGrpSpPr/>
          <p:nvPr/>
        </p:nvGrpSpPr>
        <p:grpSpPr>
          <a:xfrm>
            <a:off x="6663824" y="2728360"/>
            <a:ext cx="1053944" cy="590147"/>
            <a:chOff x="238125" y="1335475"/>
            <a:chExt cx="5418735" cy="3034175"/>
          </a:xfrm>
        </p:grpSpPr>
        <p:sp>
          <p:nvSpPr>
            <p:cNvPr id="4398" name="Google Shape;4398;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0"/>
          <p:cNvGrpSpPr/>
          <p:nvPr/>
        </p:nvGrpSpPr>
        <p:grpSpPr>
          <a:xfrm>
            <a:off x="4094633" y="3533260"/>
            <a:ext cx="1268207" cy="638939"/>
            <a:chOff x="3967651" y="3645904"/>
            <a:chExt cx="1479304" cy="745292"/>
          </a:xfrm>
        </p:grpSpPr>
        <p:grpSp>
          <p:nvGrpSpPr>
            <p:cNvPr id="4402" name="Google Shape;4402;p80"/>
            <p:cNvGrpSpPr/>
            <p:nvPr/>
          </p:nvGrpSpPr>
          <p:grpSpPr>
            <a:xfrm>
              <a:off x="3967651" y="4009026"/>
              <a:ext cx="1479304" cy="382170"/>
              <a:chOff x="3967651" y="4009026"/>
              <a:chExt cx="1479304" cy="382170"/>
            </a:xfrm>
          </p:grpSpPr>
          <p:grpSp>
            <p:nvGrpSpPr>
              <p:cNvPr id="4403" name="Google Shape;4403;p80"/>
              <p:cNvGrpSpPr/>
              <p:nvPr/>
            </p:nvGrpSpPr>
            <p:grpSpPr>
              <a:xfrm>
                <a:off x="4892216" y="4195630"/>
                <a:ext cx="554739" cy="195566"/>
                <a:chOff x="3604375" y="4892160"/>
                <a:chExt cx="1651500" cy="582215"/>
              </a:xfrm>
            </p:grpSpPr>
            <p:sp>
              <p:nvSpPr>
                <p:cNvPr id="4404" name="Google Shape;4404;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80"/>
              <p:cNvGrpSpPr/>
              <p:nvPr/>
            </p:nvGrpSpPr>
            <p:grpSpPr>
              <a:xfrm>
                <a:off x="3967651" y="4146303"/>
                <a:ext cx="579402" cy="244893"/>
                <a:chOff x="851875" y="4745310"/>
                <a:chExt cx="1724925" cy="729065"/>
              </a:xfrm>
            </p:grpSpPr>
            <p:sp>
              <p:nvSpPr>
                <p:cNvPr id="4407" name="Google Shape;4407;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0"/>
              <p:cNvGrpSpPr/>
              <p:nvPr/>
            </p:nvGrpSpPr>
            <p:grpSpPr>
              <a:xfrm>
                <a:off x="4460753" y="4009026"/>
                <a:ext cx="493110" cy="382170"/>
                <a:chOff x="2319875" y="4336625"/>
                <a:chExt cx="1468025" cy="1137750"/>
              </a:xfrm>
            </p:grpSpPr>
            <p:sp>
              <p:nvSpPr>
                <p:cNvPr id="4410" name="Google Shape;4410;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2" name="Google Shape;4412;p80"/>
            <p:cNvGrpSpPr/>
            <p:nvPr/>
          </p:nvGrpSpPr>
          <p:grpSpPr>
            <a:xfrm>
              <a:off x="4479443" y="3645904"/>
              <a:ext cx="455965" cy="388789"/>
              <a:chOff x="2957425" y="238100"/>
              <a:chExt cx="1910200" cy="1628775"/>
            </a:xfrm>
          </p:grpSpPr>
          <p:sp>
            <p:nvSpPr>
              <p:cNvPr id="4413" name="Google Shape;4413;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3" name="Google Shape;4423;p80"/>
          <p:cNvGrpSpPr/>
          <p:nvPr/>
        </p:nvGrpSpPr>
        <p:grpSpPr>
          <a:xfrm>
            <a:off x="2480746" y="3534460"/>
            <a:ext cx="1243128" cy="637739"/>
            <a:chOff x="2496310" y="3693351"/>
            <a:chExt cx="1342906" cy="688926"/>
          </a:xfrm>
        </p:grpSpPr>
        <p:grpSp>
          <p:nvGrpSpPr>
            <p:cNvPr id="4424" name="Google Shape;4424;p80"/>
            <p:cNvGrpSpPr/>
            <p:nvPr/>
          </p:nvGrpSpPr>
          <p:grpSpPr>
            <a:xfrm>
              <a:off x="2496310" y="3693351"/>
              <a:ext cx="1342906" cy="688875"/>
              <a:chOff x="2496310" y="3693351"/>
              <a:chExt cx="1342906" cy="688875"/>
            </a:xfrm>
          </p:grpSpPr>
          <p:sp>
            <p:nvSpPr>
              <p:cNvPr id="4425" name="Google Shape;4425;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1" name="Google Shape;4431;p80"/>
              <p:cNvCxnSpPr>
                <a:stCxn id="442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32" name="Google Shape;4432;p80"/>
              <p:cNvCxnSpPr>
                <a:stCxn id="442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33" name="Google Shape;4433;p80"/>
              <p:cNvCxnSpPr>
                <a:stCxn id="442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4" name="Google Shape;4434;p80"/>
              <p:cNvCxnSpPr>
                <a:stCxn id="443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35" name="Google Shape;4435;p80"/>
              <p:cNvCxnSpPr>
                <a:stCxn id="442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36" name="Google Shape;4436;p80"/>
            <p:cNvGrpSpPr/>
            <p:nvPr/>
          </p:nvGrpSpPr>
          <p:grpSpPr>
            <a:xfrm>
              <a:off x="2675275" y="3930557"/>
              <a:ext cx="1003306" cy="451719"/>
              <a:chOff x="2675275" y="4174282"/>
              <a:chExt cx="1003306" cy="451719"/>
            </a:xfrm>
          </p:grpSpPr>
          <p:sp>
            <p:nvSpPr>
              <p:cNvPr id="4437" name="Google Shape;4437;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80"/>
          <p:cNvGrpSpPr/>
          <p:nvPr/>
        </p:nvGrpSpPr>
        <p:grpSpPr>
          <a:xfrm>
            <a:off x="1654417" y="971307"/>
            <a:ext cx="574511" cy="874709"/>
            <a:chOff x="1715404" y="1112080"/>
            <a:chExt cx="642270" cy="977984"/>
          </a:xfrm>
        </p:grpSpPr>
        <p:grpSp>
          <p:nvGrpSpPr>
            <p:cNvPr id="4441" name="Google Shape;4441;p80"/>
            <p:cNvGrpSpPr/>
            <p:nvPr/>
          </p:nvGrpSpPr>
          <p:grpSpPr>
            <a:xfrm>
              <a:off x="1715404" y="1112080"/>
              <a:ext cx="642270" cy="977984"/>
              <a:chOff x="1715404" y="1112080"/>
              <a:chExt cx="642270" cy="977984"/>
            </a:xfrm>
          </p:grpSpPr>
          <p:sp>
            <p:nvSpPr>
              <p:cNvPr id="4442" name="Google Shape;4442;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0"/>
            <p:cNvGrpSpPr/>
            <p:nvPr/>
          </p:nvGrpSpPr>
          <p:grpSpPr>
            <a:xfrm>
              <a:off x="1768927" y="1165603"/>
              <a:ext cx="535225" cy="851367"/>
              <a:chOff x="1768927" y="1165603"/>
              <a:chExt cx="535225" cy="851367"/>
            </a:xfrm>
          </p:grpSpPr>
          <p:sp>
            <p:nvSpPr>
              <p:cNvPr id="4445" name="Google Shape;4445;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0"/>
            <p:cNvGrpSpPr/>
            <p:nvPr/>
          </p:nvGrpSpPr>
          <p:grpSpPr>
            <a:xfrm>
              <a:off x="1822449" y="1219125"/>
              <a:ext cx="428180" cy="718859"/>
              <a:chOff x="1822449" y="1219125"/>
              <a:chExt cx="428180" cy="718859"/>
            </a:xfrm>
          </p:grpSpPr>
          <p:sp>
            <p:nvSpPr>
              <p:cNvPr id="4448" name="Google Shape;4448;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0"/>
            <p:cNvGrpSpPr/>
            <p:nvPr/>
          </p:nvGrpSpPr>
          <p:grpSpPr>
            <a:xfrm>
              <a:off x="1875972" y="1272648"/>
              <a:ext cx="321135" cy="586939"/>
              <a:chOff x="1875972" y="1272648"/>
              <a:chExt cx="321135" cy="586939"/>
            </a:xfrm>
          </p:grpSpPr>
          <p:sp>
            <p:nvSpPr>
              <p:cNvPr id="4451" name="Google Shape;4451;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3" name="Google Shape;4453;p80"/>
          <p:cNvGrpSpPr/>
          <p:nvPr/>
        </p:nvGrpSpPr>
        <p:grpSpPr>
          <a:xfrm>
            <a:off x="7761578" y="3528028"/>
            <a:ext cx="293855" cy="644170"/>
            <a:chOff x="241025" y="3151575"/>
            <a:chExt cx="293855" cy="644170"/>
          </a:xfrm>
        </p:grpSpPr>
        <p:sp>
          <p:nvSpPr>
            <p:cNvPr id="4454" name="Google Shape;4454;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80"/>
          <p:cNvGrpSpPr/>
          <p:nvPr/>
        </p:nvGrpSpPr>
        <p:grpSpPr>
          <a:xfrm>
            <a:off x="709562" y="2728028"/>
            <a:ext cx="1779649" cy="591620"/>
            <a:chOff x="246070" y="1983375"/>
            <a:chExt cx="1855347" cy="616849"/>
          </a:xfrm>
        </p:grpSpPr>
        <p:sp>
          <p:nvSpPr>
            <p:cNvPr id="4457" name="Google Shape;4457;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0"/>
          <p:cNvGrpSpPr/>
          <p:nvPr/>
        </p:nvGrpSpPr>
        <p:grpSpPr>
          <a:xfrm>
            <a:off x="2320428" y="971307"/>
            <a:ext cx="711055" cy="745993"/>
            <a:chOff x="2496269" y="1171698"/>
            <a:chExt cx="761953" cy="799392"/>
          </a:xfrm>
        </p:grpSpPr>
        <p:grpSp>
          <p:nvGrpSpPr>
            <p:cNvPr id="4467" name="Google Shape;4467;p80"/>
            <p:cNvGrpSpPr/>
            <p:nvPr/>
          </p:nvGrpSpPr>
          <p:grpSpPr>
            <a:xfrm>
              <a:off x="2496269" y="1171698"/>
              <a:ext cx="761953" cy="723022"/>
              <a:chOff x="2496269" y="1171698"/>
              <a:chExt cx="761953" cy="723022"/>
            </a:xfrm>
          </p:grpSpPr>
          <p:sp>
            <p:nvSpPr>
              <p:cNvPr id="4468" name="Google Shape;4468;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80"/>
              <p:cNvGrpSpPr/>
              <p:nvPr/>
            </p:nvGrpSpPr>
            <p:grpSpPr>
              <a:xfrm>
                <a:off x="2496269" y="1171698"/>
                <a:ext cx="761953" cy="723022"/>
                <a:chOff x="2496269" y="1120652"/>
                <a:chExt cx="761953" cy="723022"/>
              </a:xfrm>
            </p:grpSpPr>
            <p:grpSp>
              <p:nvGrpSpPr>
                <p:cNvPr id="4471" name="Google Shape;4471;p80"/>
                <p:cNvGrpSpPr/>
                <p:nvPr/>
              </p:nvGrpSpPr>
              <p:grpSpPr>
                <a:xfrm>
                  <a:off x="2496269" y="1120652"/>
                  <a:ext cx="761953" cy="723022"/>
                  <a:chOff x="2496269" y="1120652"/>
                  <a:chExt cx="761953" cy="723022"/>
                </a:xfrm>
              </p:grpSpPr>
              <p:grpSp>
                <p:nvGrpSpPr>
                  <p:cNvPr id="4472" name="Google Shape;4472;p80"/>
                  <p:cNvGrpSpPr/>
                  <p:nvPr/>
                </p:nvGrpSpPr>
                <p:grpSpPr>
                  <a:xfrm>
                    <a:off x="2496269" y="1304589"/>
                    <a:ext cx="407089" cy="305057"/>
                    <a:chOff x="2496269" y="1304589"/>
                    <a:chExt cx="407089" cy="305057"/>
                  </a:xfrm>
                </p:grpSpPr>
                <p:sp>
                  <p:nvSpPr>
                    <p:cNvPr id="4473" name="Google Shape;4473;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0"/>
                  <p:cNvGrpSpPr/>
                  <p:nvPr/>
                </p:nvGrpSpPr>
                <p:grpSpPr>
                  <a:xfrm>
                    <a:off x="2586468" y="1493376"/>
                    <a:ext cx="358850" cy="349656"/>
                    <a:chOff x="2586468" y="1493376"/>
                    <a:chExt cx="358850" cy="349656"/>
                  </a:xfrm>
                </p:grpSpPr>
                <p:sp>
                  <p:nvSpPr>
                    <p:cNvPr id="4476" name="Google Shape;4476;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0"/>
                  <p:cNvGrpSpPr/>
                  <p:nvPr/>
                </p:nvGrpSpPr>
                <p:grpSpPr>
                  <a:xfrm>
                    <a:off x="2807939" y="1494024"/>
                    <a:ext cx="358857" cy="349650"/>
                    <a:chOff x="2807939" y="1494024"/>
                    <a:chExt cx="358857" cy="349650"/>
                  </a:xfrm>
                </p:grpSpPr>
                <p:sp>
                  <p:nvSpPr>
                    <p:cNvPr id="4479" name="Google Shape;4479;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0"/>
                  <p:cNvGrpSpPr/>
                  <p:nvPr/>
                </p:nvGrpSpPr>
                <p:grpSpPr>
                  <a:xfrm>
                    <a:off x="2851133" y="1305635"/>
                    <a:ext cx="407089" cy="305057"/>
                    <a:chOff x="2851133" y="1305635"/>
                    <a:chExt cx="407089" cy="305057"/>
                  </a:xfrm>
                </p:grpSpPr>
                <p:sp>
                  <p:nvSpPr>
                    <p:cNvPr id="4482" name="Google Shape;4482;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0"/>
                  <p:cNvGrpSpPr/>
                  <p:nvPr/>
                </p:nvGrpSpPr>
                <p:grpSpPr>
                  <a:xfrm>
                    <a:off x="2727495" y="1120652"/>
                    <a:ext cx="300271" cy="396358"/>
                    <a:chOff x="2727495" y="1120652"/>
                    <a:chExt cx="300271" cy="396358"/>
                  </a:xfrm>
                </p:grpSpPr>
                <p:sp>
                  <p:nvSpPr>
                    <p:cNvPr id="4485" name="Google Shape;4485;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7" name="Google Shape;4487;p80"/>
                <p:cNvGrpSpPr/>
                <p:nvPr/>
              </p:nvGrpSpPr>
              <p:grpSpPr>
                <a:xfrm>
                  <a:off x="2722305" y="1350460"/>
                  <a:ext cx="308357" cy="308344"/>
                  <a:chOff x="2722305" y="1350460"/>
                  <a:chExt cx="308357" cy="308344"/>
                </a:xfrm>
              </p:grpSpPr>
              <p:sp>
                <p:nvSpPr>
                  <p:cNvPr id="4488" name="Google Shape;4488;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0"/>
                  <p:cNvGrpSpPr/>
                  <p:nvPr/>
                </p:nvGrpSpPr>
                <p:grpSpPr>
                  <a:xfrm>
                    <a:off x="2725064" y="1364529"/>
                    <a:ext cx="297954" cy="280182"/>
                    <a:chOff x="2725064" y="1364529"/>
                    <a:chExt cx="297954" cy="280182"/>
                  </a:xfrm>
                </p:grpSpPr>
                <p:sp>
                  <p:nvSpPr>
                    <p:cNvPr id="4490" name="Google Shape;4490;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95" name="Google Shape;4495;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80"/>
          <p:cNvGrpSpPr/>
          <p:nvPr/>
        </p:nvGrpSpPr>
        <p:grpSpPr>
          <a:xfrm>
            <a:off x="3909129" y="2727412"/>
            <a:ext cx="1569144" cy="591015"/>
            <a:chOff x="3820100" y="3023049"/>
            <a:chExt cx="1303926" cy="491162"/>
          </a:xfrm>
        </p:grpSpPr>
        <p:grpSp>
          <p:nvGrpSpPr>
            <p:cNvPr id="4501" name="Google Shape;4501;p80"/>
            <p:cNvGrpSpPr/>
            <p:nvPr/>
          </p:nvGrpSpPr>
          <p:grpSpPr>
            <a:xfrm>
              <a:off x="3820100" y="3023072"/>
              <a:ext cx="1303926" cy="491139"/>
              <a:chOff x="3820100" y="3023072"/>
              <a:chExt cx="1303926" cy="491139"/>
            </a:xfrm>
          </p:grpSpPr>
          <p:sp>
            <p:nvSpPr>
              <p:cNvPr id="4502" name="Google Shape;4502;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0"/>
            <p:cNvGrpSpPr/>
            <p:nvPr/>
          </p:nvGrpSpPr>
          <p:grpSpPr>
            <a:xfrm>
              <a:off x="4132439" y="3023645"/>
              <a:ext cx="393633" cy="177096"/>
              <a:chOff x="4132439" y="3023645"/>
              <a:chExt cx="393633" cy="177096"/>
            </a:xfrm>
          </p:grpSpPr>
          <p:sp>
            <p:nvSpPr>
              <p:cNvPr id="4505" name="Google Shape;4505;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0"/>
            <p:cNvGrpSpPr/>
            <p:nvPr/>
          </p:nvGrpSpPr>
          <p:grpSpPr>
            <a:xfrm>
              <a:off x="3921811" y="3023049"/>
              <a:ext cx="1002397" cy="388943"/>
              <a:chOff x="3921811" y="3023049"/>
              <a:chExt cx="1002397" cy="388943"/>
            </a:xfrm>
          </p:grpSpPr>
          <p:sp>
            <p:nvSpPr>
              <p:cNvPr id="4508" name="Google Shape;4508;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0"/>
            <p:cNvGrpSpPr/>
            <p:nvPr/>
          </p:nvGrpSpPr>
          <p:grpSpPr>
            <a:xfrm>
              <a:off x="4023645" y="3023049"/>
              <a:ext cx="683032" cy="286722"/>
              <a:chOff x="4023645" y="3023049"/>
              <a:chExt cx="683032" cy="286722"/>
            </a:xfrm>
          </p:grpSpPr>
          <p:sp>
            <p:nvSpPr>
              <p:cNvPr id="4511" name="Google Shape;4511;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80"/>
          <p:cNvGrpSpPr/>
          <p:nvPr/>
        </p:nvGrpSpPr>
        <p:grpSpPr>
          <a:xfrm>
            <a:off x="1541251" y="1854258"/>
            <a:ext cx="713522" cy="688025"/>
            <a:chOff x="1706078" y="2092648"/>
            <a:chExt cx="660913" cy="637296"/>
          </a:xfrm>
        </p:grpSpPr>
        <p:sp>
          <p:nvSpPr>
            <p:cNvPr id="4514" name="Google Shape;4514;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80"/>
            <p:cNvGrpSpPr/>
            <p:nvPr/>
          </p:nvGrpSpPr>
          <p:grpSpPr>
            <a:xfrm>
              <a:off x="1706078" y="2092648"/>
              <a:ext cx="660913" cy="575241"/>
              <a:chOff x="1706078" y="2092648"/>
              <a:chExt cx="660913" cy="575241"/>
            </a:xfrm>
          </p:grpSpPr>
          <p:sp>
            <p:nvSpPr>
              <p:cNvPr id="4516" name="Google Shape;4516;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9" name="Google Shape;4519;p80"/>
          <p:cNvGrpSpPr/>
          <p:nvPr/>
        </p:nvGrpSpPr>
        <p:grpSpPr>
          <a:xfrm>
            <a:off x="6303109" y="971806"/>
            <a:ext cx="1317459" cy="684168"/>
            <a:chOff x="238125" y="999450"/>
            <a:chExt cx="7140700" cy="3708225"/>
          </a:xfrm>
        </p:grpSpPr>
        <p:sp>
          <p:nvSpPr>
            <p:cNvPr id="4520" name="Google Shape;4520;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grpSp>
        <p:nvGrpSpPr>
          <p:cNvPr id="4533" name="Google Shape;4533;p81"/>
          <p:cNvGrpSpPr/>
          <p:nvPr/>
        </p:nvGrpSpPr>
        <p:grpSpPr>
          <a:xfrm>
            <a:off x="717027" y="967622"/>
            <a:ext cx="1636117" cy="1526144"/>
            <a:chOff x="729238" y="1179665"/>
            <a:chExt cx="1636117" cy="1526144"/>
          </a:xfrm>
        </p:grpSpPr>
        <p:grpSp>
          <p:nvGrpSpPr>
            <p:cNvPr id="4534" name="Google Shape;4534;p81"/>
            <p:cNvGrpSpPr/>
            <p:nvPr/>
          </p:nvGrpSpPr>
          <p:grpSpPr>
            <a:xfrm>
              <a:off x="729238" y="1179665"/>
              <a:ext cx="80700" cy="1526144"/>
              <a:chOff x="729238" y="1179665"/>
              <a:chExt cx="80700" cy="1526144"/>
            </a:xfrm>
          </p:grpSpPr>
          <p:sp>
            <p:nvSpPr>
              <p:cNvPr id="4535" name="Google Shape;4535;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81"/>
            <p:cNvGrpSpPr/>
            <p:nvPr/>
          </p:nvGrpSpPr>
          <p:grpSpPr>
            <a:xfrm>
              <a:off x="903098" y="1179665"/>
              <a:ext cx="80700" cy="1526144"/>
              <a:chOff x="903098" y="1179665"/>
              <a:chExt cx="80700" cy="1526144"/>
            </a:xfrm>
          </p:grpSpPr>
          <p:sp>
            <p:nvSpPr>
              <p:cNvPr id="4546" name="Google Shape;4546;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1"/>
            <p:cNvGrpSpPr/>
            <p:nvPr/>
          </p:nvGrpSpPr>
          <p:grpSpPr>
            <a:xfrm>
              <a:off x="1076958" y="1179665"/>
              <a:ext cx="80700" cy="1526144"/>
              <a:chOff x="1076958" y="1179665"/>
              <a:chExt cx="80700" cy="1526144"/>
            </a:xfrm>
          </p:grpSpPr>
          <p:sp>
            <p:nvSpPr>
              <p:cNvPr id="4557" name="Google Shape;4557;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1"/>
            <p:cNvGrpSpPr/>
            <p:nvPr/>
          </p:nvGrpSpPr>
          <p:grpSpPr>
            <a:xfrm>
              <a:off x="1247707" y="1179665"/>
              <a:ext cx="80700" cy="1526144"/>
              <a:chOff x="1247707" y="1179665"/>
              <a:chExt cx="80700" cy="1526144"/>
            </a:xfrm>
          </p:grpSpPr>
          <p:sp>
            <p:nvSpPr>
              <p:cNvPr id="4568" name="Google Shape;4568;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1421567" y="1179665"/>
              <a:ext cx="80700" cy="1526144"/>
              <a:chOff x="1421567" y="1179665"/>
              <a:chExt cx="80700" cy="1526144"/>
            </a:xfrm>
          </p:grpSpPr>
          <p:sp>
            <p:nvSpPr>
              <p:cNvPr id="4579" name="Google Shape;4579;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1"/>
            <p:cNvGrpSpPr/>
            <p:nvPr/>
          </p:nvGrpSpPr>
          <p:grpSpPr>
            <a:xfrm>
              <a:off x="1592327" y="1179665"/>
              <a:ext cx="80700" cy="1526144"/>
              <a:chOff x="1592327" y="1179665"/>
              <a:chExt cx="80700" cy="1526144"/>
            </a:xfrm>
          </p:grpSpPr>
          <p:sp>
            <p:nvSpPr>
              <p:cNvPr id="4590" name="Google Shape;4590;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1"/>
            <p:cNvGrpSpPr/>
            <p:nvPr/>
          </p:nvGrpSpPr>
          <p:grpSpPr>
            <a:xfrm>
              <a:off x="1766187" y="1179665"/>
              <a:ext cx="80700" cy="1526144"/>
              <a:chOff x="1766187" y="1179665"/>
              <a:chExt cx="80700" cy="1526144"/>
            </a:xfrm>
          </p:grpSpPr>
          <p:sp>
            <p:nvSpPr>
              <p:cNvPr id="4601" name="Google Shape;4601;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1936935" y="1179665"/>
              <a:ext cx="80700" cy="1526144"/>
              <a:chOff x="1936935" y="1179665"/>
              <a:chExt cx="80700" cy="1526144"/>
            </a:xfrm>
          </p:grpSpPr>
          <p:sp>
            <p:nvSpPr>
              <p:cNvPr id="4612" name="Google Shape;4612;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2110795" y="1179665"/>
              <a:ext cx="80700" cy="1526144"/>
              <a:chOff x="2110795" y="1179665"/>
              <a:chExt cx="80700" cy="1526144"/>
            </a:xfrm>
          </p:grpSpPr>
          <p:sp>
            <p:nvSpPr>
              <p:cNvPr id="4623" name="Google Shape;4623;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81"/>
            <p:cNvGrpSpPr/>
            <p:nvPr/>
          </p:nvGrpSpPr>
          <p:grpSpPr>
            <a:xfrm>
              <a:off x="2284655" y="1179665"/>
              <a:ext cx="80700" cy="1526144"/>
              <a:chOff x="2284655" y="1179665"/>
              <a:chExt cx="80700" cy="1526144"/>
            </a:xfrm>
          </p:grpSpPr>
          <p:sp>
            <p:nvSpPr>
              <p:cNvPr id="4634" name="Google Shape;4634;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4" name="Google Shape;4644;p81"/>
          <p:cNvGrpSpPr/>
          <p:nvPr/>
        </p:nvGrpSpPr>
        <p:grpSpPr>
          <a:xfrm>
            <a:off x="2611693" y="986760"/>
            <a:ext cx="1364248" cy="1102133"/>
            <a:chOff x="2623904" y="1198803"/>
            <a:chExt cx="1364248" cy="1102133"/>
          </a:xfrm>
        </p:grpSpPr>
        <p:grpSp>
          <p:nvGrpSpPr>
            <p:cNvPr id="4645" name="Google Shape;4645;p81"/>
            <p:cNvGrpSpPr/>
            <p:nvPr/>
          </p:nvGrpSpPr>
          <p:grpSpPr>
            <a:xfrm>
              <a:off x="2623907" y="1198803"/>
              <a:ext cx="1364245" cy="273000"/>
              <a:chOff x="2623907" y="1198803"/>
              <a:chExt cx="1364245" cy="273000"/>
            </a:xfrm>
          </p:grpSpPr>
          <p:sp>
            <p:nvSpPr>
              <p:cNvPr id="4646" name="Google Shape;4646;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1"/>
            <p:cNvGrpSpPr/>
            <p:nvPr/>
          </p:nvGrpSpPr>
          <p:grpSpPr>
            <a:xfrm>
              <a:off x="2623904" y="1476964"/>
              <a:ext cx="1364245" cy="273000"/>
              <a:chOff x="2623904" y="1476964"/>
              <a:chExt cx="1364245" cy="273000"/>
            </a:xfrm>
          </p:grpSpPr>
          <p:sp>
            <p:nvSpPr>
              <p:cNvPr id="4652" name="Google Shape;4652;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1"/>
            <p:cNvGrpSpPr/>
            <p:nvPr/>
          </p:nvGrpSpPr>
          <p:grpSpPr>
            <a:xfrm>
              <a:off x="2623907" y="1749775"/>
              <a:ext cx="1364245" cy="273000"/>
              <a:chOff x="2623907" y="1749775"/>
              <a:chExt cx="1364245" cy="273000"/>
            </a:xfrm>
          </p:grpSpPr>
          <p:sp>
            <p:nvSpPr>
              <p:cNvPr id="4658" name="Google Shape;4658;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1"/>
            <p:cNvGrpSpPr/>
            <p:nvPr/>
          </p:nvGrpSpPr>
          <p:grpSpPr>
            <a:xfrm>
              <a:off x="2623904" y="2027936"/>
              <a:ext cx="1364245" cy="273000"/>
              <a:chOff x="2623904" y="2027936"/>
              <a:chExt cx="1364245" cy="273000"/>
            </a:xfrm>
          </p:grpSpPr>
          <p:sp>
            <p:nvSpPr>
              <p:cNvPr id="4664" name="Google Shape;4664;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81"/>
          <p:cNvGrpSpPr/>
          <p:nvPr/>
        </p:nvGrpSpPr>
        <p:grpSpPr>
          <a:xfrm>
            <a:off x="2601154" y="2445833"/>
            <a:ext cx="1387541" cy="159124"/>
            <a:chOff x="3200660" y="2180272"/>
            <a:chExt cx="2563824" cy="378237"/>
          </a:xfrm>
        </p:grpSpPr>
        <p:sp>
          <p:nvSpPr>
            <p:cNvPr id="4670" name="Google Shape;4670;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1"/>
          <p:cNvGrpSpPr/>
          <p:nvPr/>
        </p:nvGrpSpPr>
        <p:grpSpPr>
          <a:xfrm>
            <a:off x="2597679" y="2723597"/>
            <a:ext cx="1390502" cy="159625"/>
            <a:chOff x="3530150" y="2790075"/>
            <a:chExt cx="1962600" cy="225300"/>
          </a:xfrm>
        </p:grpSpPr>
        <p:sp>
          <p:nvSpPr>
            <p:cNvPr id="4689" name="Google Shape;4689;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1"/>
          <p:cNvGrpSpPr/>
          <p:nvPr/>
        </p:nvGrpSpPr>
        <p:grpSpPr>
          <a:xfrm>
            <a:off x="2597736" y="3001862"/>
            <a:ext cx="1411629" cy="154175"/>
            <a:chOff x="3558802" y="4011244"/>
            <a:chExt cx="1866000" cy="111600"/>
          </a:xfrm>
        </p:grpSpPr>
        <p:sp>
          <p:nvSpPr>
            <p:cNvPr id="4692" name="Google Shape;4692;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1"/>
          <p:cNvGrpSpPr/>
          <p:nvPr/>
        </p:nvGrpSpPr>
        <p:grpSpPr>
          <a:xfrm>
            <a:off x="2598024" y="2207432"/>
            <a:ext cx="1383503" cy="119761"/>
            <a:chOff x="3465975" y="2270258"/>
            <a:chExt cx="1986364" cy="171947"/>
          </a:xfrm>
        </p:grpSpPr>
        <p:sp>
          <p:nvSpPr>
            <p:cNvPr id="4695" name="Google Shape;4695;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1"/>
          <p:cNvGrpSpPr/>
          <p:nvPr/>
        </p:nvGrpSpPr>
        <p:grpSpPr>
          <a:xfrm>
            <a:off x="2609031" y="3571205"/>
            <a:ext cx="1369531" cy="195460"/>
            <a:chOff x="723300" y="4253549"/>
            <a:chExt cx="2276482" cy="324900"/>
          </a:xfrm>
        </p:grpSpPr>
        <p:sp>
          <p:nvSpPr>
            <p:cNvPr id="4704" name="Google Shape;4704;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1"/>
          <p:cNvGrpSpPr/>
          <p:nvPr/>
        </p:nvGrpSpPr>
        <p:grpSpPr>
          <a:xfrm>
            <a:off x="2598592" y="3272446"/>
            <a:ext cx="1389066" cy="180119"/>
            <a:chOff x="705948" y="3788465"/>
            <a:chExt cx="2308953" cy="299400"/>
          </a:xfrm>
        </p:grpSpPr>
        <p:sp>
          <p:nvSpPr>
            <p:cNvPr id="4710" name="Google Shape;4710;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1"/>
          <p:cNvGrpSpPr/>
          <p:nvPr/>
        </p:nvGrpSpPr>
        <p:grpSpPr>
          <a:xfrm>
            <a:off x="4195583" y="1876400"/>
            <a:ext cx="1433821" cy="191501"/>
            <a:chOff x="4273350" y="2088443"/>
            <a:chExt cx="1433821" cy="191501"/>
          </a:xfrm>
        </p:grpSpPr>
        <p:grpSp>
          <p:nvGrpSpPr>
            <p:cNvPr id="4716" name="Google Shape;4716;p81"/>
            <p:cNvGrpSpPr/>
            <p:nvPr/>
          </p:nvGrpSpPr>
          <p:grpSpPr>
            <a:xfrm>
              <a:off x="4273350" y="2088443"/>
              <a:ext cx="1433821" cy="0"/>
              <a:chOff x="5224975" y="2962250"/>
              <a:chExt cx="1544400" cy="0"/>
            </a:xfrm>
          </p:grpSpPr>
          <p:cxnSp>
            <p:nvCxnSpPr>
              <p:cNvPr id="4717" name="Google Shape;4717;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18" name="Google Shape;4718;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19" name="Google Shape;4719;p81"/>
            <p:cNvGrpSpPr/>
            <p:nvPr/>
          </p:nvGrpSpPr>
          <p:grpSpPr>
            <a:xfrm>
              <a:off x="4273350" y="2279944"/>
              <a:ext cx="1433821" cy="0"/>
              <a:chOff x="5224975" y="2962250"/>
              <a:chExt cx="1544400" cy="0"/>
            </a:xfrm>
          </p:grpSpPr>
          <p:cxnSp>
            <p:nvCxnSpPr>
              <p:cNvPr id="4720" name="Google Shape;472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21" name="Google Shape;4721;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22" name="Google Shape;4722;p81"/>
          <p:cNvGrpSpPr/>
          <p:nvPr/>
        </p:nvGrpSpPr>
        <p:grpSpPr>
          <a:xfrm>
            <a:off x="2646529" y="3885304"/>
            <a:ext cx="1304609" cy="294074"/>
            <a:chOff x="2658741" y="4097347"/>
            <a:chExt cx="1304609" cy="294074"/>
          </a:xfrm>
        </p:grpSpPr>
        <p:grpSp>
          <p:nvGrpSpPr>
            <p:cNvPr id="4723" name="Google Shape;4723;p81"/>
            <p:cNvGrpSpPr/>
            <p:nvPr/>
          </p:nvGrpSpPr>
          <p:grpSpPr>
            <a:xfrm>
              <a:off x="2658741" y="4097347"/>
              <a:ext cx="118572" cy="294074"/>
              <a:chOff x="3343310" y="4475555"/>
              <a:chExt cx="127717" cy="316753"/>
            </a:xfrm>
          </p:grpSpPr>
          <p:sp>
            <p:nvSpPr>
              <p:cNvPr id="4724" name="Google Shape;4724;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81"/>
            <p:cNvGrpSpPr/>
            <p:nvPr/>
          </p:nvGrpSpPr>
          <p:grpSpPr>
            <a:xfrm>
              <a:off x="3815519" y="4098388"/>
              <a:ext cx="147831" cy="291991"/>
              <a:chOff x="3527539" y="4476677"/>
              <a:chExt cx="159232" cy="314510"/>
            </a:xfrm>
          </p:grpSpPr>
          <p:sp>
            <p:nvSpPr>
              <p:cNvPr id="4727" name="Google Shape;4727;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1"/>
            <p:cNvGrpSpPr/>
            <p:nvPr/>
          </p:nvGrpSpPr>
          <p:grpSpPr>
            <a:xfrm>
              <a:off x="3511696" y="4098388"/>
              <a:ext cx="147831" cy="291991"/>
              <a:chOff x="3527539" y="4476677"/>
              <a:chExt cx="159232" cy="314510"/>
            </a:xfrm>
          </p:grpSpPr>
          <p:sp>
            <p:nvSpPr>
              <p:cNvPr id="4730" name="Google Shape;473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1"/>
            <p:cNvGrpSpPr/>
            <p:nvPr/>
          </p:nvGrpSpPr>
          <p:grpSpPr>
            <a:xfrm>
              <a:off x="3207874" y="4098388"/>
              <a:ext cx="147831" cy="291991"/>
              <a:chOff x="3527539" y="4476677"/>
              <a:chExt cx="159232" cy="314510"/>
            </a:xfrm>
          </p:grpSpPr>
          <p:sp>
            <p:nvSpPr>
              <p:cNvPr id="4733" name="Google Shape;473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1"/>
            <p:cNvGrpSpPr/>
            <p:nvPr/>
          </p:nvGrpSpPr>
          <p:grpSpPr>
            <a:xfrm>
              <a:off x="2933305" y="4097347"/>
              <a:ext cx="118572" cy="294074"/>
              <a:chOff x="3343310" y="4475555"/>
              <a:chExt cx="127717" cy="316753"/>
            </a:xfrm>
          </p:grpSpPr>
          <p:sp>
            <p:nvSpPr>
              <p:cNvPr id="4736" name="Google Shape;4736;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1"/>
          <p:cNvGrpSpPr/>
          <p:nvPr/>
        </p:nvGrpSpPr>
        <p:grpSpPr>
          <a:xfrm>
            <a:off x="4197138" y="963998"/>
            <a:ext cx="1430711" cy="751237"/>
            <a:chOff x="5159450" y="1919950"/>
            <a:chExt cx="1541050" cy="862500"/>
          </a:xfrm>
        </p:grpSpPr>
        <p:sp>
          <p:nvSpPr>
            <p:cNvPr id="4739" name="Google Shape;4739;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U"/>
            </a:p>
          </p:txBody>
        </p:sp>
        <p:grpSp>
          <p:nvGrpSpPr>
            <p:cNvPr id="4740" name="Google Shape;4740;p81"/>
            <p:cNvGrpSpPr/>
            <p:nvPr/>
          </p:nvGrpSpPr>
          <p:grpSpPr>
            <a:xfrm>
              <a:off x="5159450" y="1919950"/>
              <a:ext cx="1541050" cy="862500"/>
              <a:chOff x="5159450" y="1919950"/>
              <a:chExt cx="1541050" cy="862500"/>
            </a:xfrm>
          </p:grpSpPr>
          <p:cxnSp>
            <p:nvCxnSpPr>
              <p:cNvPr id="4741" name="Google Shape;4741;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42" name="Google Shape;4742;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43" name="Google Shape;4743;p81"/>
          <p:cNvGrpSpPr/>
          <p:nvPr/>
        </p:nvGrpSpPr>
        <p:grpSpPr>
          <a:xfrm>
            <a:off x="4245275" y="2227768"/>
            <a:ext cx="1334436" cy="967914"/>
            <a:chOff x="4294923" y="2439811"/>
            <a:chExt cx="1334436" cy="967914"/>
          </a:xfrm>
        </p:grpSpPr>
        <p:grpSp>
          <p:nvGrpSpPr>
            <p:cNvPr id="4744" name="Google Shape;4744;p81"/>
            <p:cNvGrpSpPr/>
            <p:nvPr/>
          </p:nvGrpSpPr>
          <p:grpSpPr>
            <a:xfrm>
              <a:off x="4960455" y="2469658"/>
              <a:ext cx="668904" cy="885524"/>
              <a:chOff x="4960455" y="2469658"/>
              <a:chExt cx="668904" cy="885524"/>
            </a:xfrm>
          </p:grpSpPr>
          <p:sp>
            <p:nvSpPr>
              <p:cNvPr id="4745" name="Google Shape;4745;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81"/>
            <p:cNvGrpSpPr/>
            <p:nvPr/>
          </p:nvGrpSpPr>
          <p:grpSpPr>
            <a:xfrm>
              <a:off x="4294923" y="2469658"/>
              <a:ext cx="668951" cy="885524"/>
              <a:chOff x="4294923" y="2469658"/>
              <a:chExt cx="668951" cy="885524"/>
            </a:xfrm>
          </p:grpSpPr>
          <p:sp>
            <p:nvSpPr>
              <p:cNvPr id="4752" name="Google Shape;4752;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1"/>
          <p:cNvGrpSpPr/>
          <p:nvPr/>
        </p:nvGrpSpPr>
        <p:grpSpPr>
          <a:xfrm>
            <a:off x="4231478" y="3282213"/>
            <a:ext cx="1430949" cy="897289"/>
            <a:chOff x="4351371" y="3547942"/>
            <a:chExt cx="1345130" cy="843475"/>
          </a:xfrm>
        </p:grpSpPr>
        <p:grpSp>
          <p:nvGrpSpPr>
            <p:cNvPr id="4760" name="Google Shape;4760;p81"/>
            <p:cNvGrpSpPr/>
            <p:nvPr/>
          </p:nvGrpSpPr>
          <p:grpSpPr>
            <a:xfrm>
              <a:off x="4351371" y="4209917"/>
              <a:ext cx="1345130" cy="181500"/>
              <a:chOff x="4351371" y="4209917"/>
              <a:chExt cx="1345130" cy="181500"/>
            </a:xfrm>
          </p:grpSpPr>
          <p:sp>
            <p:nvSpPr>
              <p:cNvPr id="4761" name="Google Shape;4761;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63" name="Google Shape;4763;p81"/>
            <p:cNvGrpSpPr/>
            <p:nvPr/>
          </p:nvGrpSpPr>
          <p:grpSpPr>
            <a:xfrm>
              <a:off x="4403010" y="3985221"/>
              <a:ext cx="1109518" cy="181500"/>
              <a:chOff x="4403010" y="3985221"/>
              <a:chExt cx="1109518" cy="181500"/>
            </a:xfrm>
          </p:grpSpPr>
          <p:sp>
            <p:nvSpPr>
              <p:cNvPr id="4764" name="Google Shape;4764;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66" name="Google Shape;4766;p81"/>
            <p:cNvGrpSpPr/>
            <p:nvPr/>
          </p:nvGrpSpPr>
          <p:grpSpPr>
            <a:xfrm>
              <a:off x="4618704" y="3766582"/>
              <a:ext cx="807858" cy="181500"/>
              <a:chOff x="4618704" y="3766582"/>
              <a:chExt cx="807858" cy="181500"/>
            </a:xfrm>
          </p:grpSpPr>
          <p:sp>
            <p:nvSpPr>
              <p:cNvPr id="4767" name="Google Shape;4767;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69" name="Google Shape;4769;p81"/>
            <p:cNvGrpSpPr/>
            <p:nvPr/>
          </p:nvGrpSpPr>
          <p:grpSpPr>
            <a:xfrm>
              <a:off x="4735238" y="3547942"/>
              <a:ext cx="462839" cy="181500"/>
              <a:chOff x="4735238" y="3547942"/>
              <a:chExt cx="462839" cy="181500"/>
            </a:xfrm>
          </p:grpSpPr>
          <p:sp>
            <p:nvSpPr>
              <p:cNvPr id="4770" name="Google Shape;4770;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1" name="Google Shape;4771;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72" name="Google Shape;4772;p81"/>
          <p:cNvGrpSpPr/>
          <p:nvPr/>
        </p:nvGrpSpPr>
        <p:grpSpPr>
          <a:xfrm>
            <a:off x="7407836" y="2217537"/>
            <a:ext cx="1020955" cy="928853"/>
            <a:chOff x="926675" y="238125"/>
            <a:chExt cx="5755100" cy="5232975"/>
          </a:xfrm>
        </p:grpSpPr>
        <p:sp>
          <p:nvSpPr>
            <p:cNvPr id="4773" name="Google Shape;4773;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81"/>
          <p:cNvGrpSpPr/>
          <p:nvPr/>
        </p:nvGrpSpPr>
        <p:grpSpPr>
          <a:xfrm>
            <a:off x="715210" y="2616272"/>
            <a:ext cx="1695374" cy="1560837"/>
            <a:chOff x="727421" y="2828315"/>
            <a:chExt cx="1695374" cy="1560837"/>
          </a:xfrm>
        </p:grpSpPr>
        <p:grpSp>
          <p:nvGrpSpPr>
            <p:cNvPr id="4778" name="Google Shape;4778;p81"/>
            <p:cNvGrpSpPr/>
            <p:nvPr/>
          </p:nvGrpSpPr>
          <p:grpSpPr>
            <a:xfrm>
              <a:off x="727421" y="2828315"/>
              <a:ext cx="1695374" cy="1560837"/>
              <a:chOff x="734799" y="2782450"/>
              <a:chExt cx="1571100" cy="1577400"/>
            </a:xfrm>
          </p:grpSpPr>
          <p:cxnSp>
            <p:nvCxnSpPr>
              <p:cNvPr id="4779" name="Google Shape;4779;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80" name="Google Shape;4780;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81" name="Google Shape;4781;p81"/>
            <p:cNvGrpSpPr/>
            <p:nvPr/>
          </p:nvGrpSpPr>
          <p:grpSpPr>
            <a:xfrm>
              <a:off x="819108" y="2882501"/>
              <a:ext cx="1556791" cy="1426186"/>
              <a:chOff x="819108" y="2882501"/>
              <a:chExt cx="1556791" cy="1426186"/>
            </a:xfrm>
          </p:grpSpPr>
          <p:grpSp>
            <p:nvGrpSpPr>
              <p:cNvPr id="4782" name="Google Shape;4782;p81"/>
              <p:cNvGrpSpPr/>
              <p:nvPr/>
            </p:nvGrpSpPr>
            <p:grpSpPr>
              <a:xfrm>
                <a:off x="819108" y="2882501"/>
                <a:ext cx="103104" cy="1426186"/>
                <a:chOff x="4674013" y="3100904"/>
                <a:chExt cx="122758" cy="1698043"/>
              </a:xfrm>
            </p:grpSpPr>
            <p:sp>
              <p:nvSpPr>
                <p:cNvPr id="4783" name="Google Shape;4783;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1"/>
              <p:cNvGrpSpPr/>
              <p:nvPr/>
            </p:nvGrpSpPr>
            <p:grpSpPr>
              <a:xfrm>
                <a:off x="1062475" y="2882501"/>
                <a:ext cx="103104" cy="1426186"/>
                <a:chOff x="4940438" y="3100904"/>
                <a:chExt cx="122758" cy="1698043"/>
              </a:xfrm>
            </p:grpSpPr>
            <p:sp>
              <p:nvSpPr>
                <p:cNvPr id="4791" name="Google Shape;4791;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1"/>
              <p:cNvGrpSpPr/>
              <p:nvPr/>
            </p:nvGrpSpPr>
            <p:grpSpPr>
              <a:xfrm>
                <a:off x="1299324" y="2882501"/>
                <a:ext cx="103104" cy="1426186"/>
                <a:chOff x="5206863" y="3100904"/>
                <a:chExt cx="122758" cy="1698043"/>
              </a:xfrm>
            </p:grpSpPr>
            <p:sp>
              <p:nvSpPr>
                <p:cNvPr id="4799" name="Google Shape;4799;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81"/>
              <p:cNvGrpSpPr/>
              <p:nvPr/>
            </p:nvGrpSpPr>
            <p:grpSpPr>
              <a:xfrm>
                <a:off x="1786057" y="2882501"/>
                <a:ext cx="103104" cy="1426186"/>
                <a:chOff x="6006138" y="3143629"/>
                <a:chExt cx="122758" cy="1698043"/>
              </a:xfrm>
            </p:grpSpPr>
            <p:sp>
              <p:nvSpPr>
                <p:cNvPr id="4807" name="Google Shape;4807;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1"/>
              <p:cNvGrpSpPr/>
              <p:nvPr/>
            </p:nvGrpSpPr>
            <p:grpSpPr>
              <a:xfrm>
                <a:off x="2029422" y="2882501"/>
                <a:ext cx="103104" cy="1426186"/>
                <a:chOff x="6805413" y="3100904"/>
                <a:chExt cx="122758" cy="1698043"/>
              </a:xfrm>
            </p:grpSpPr>
            <p:sp>
              <p:nvSpPr>
                <p:cNvPr id="4815" name="Google Shape;4815;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1"/>
              <p:cNvGrpSpPr/>
              <p:nvPr/>
            </p:nvGrpSpPr>
            <p:grpSpPr>
              <a:xfrm>
                <a:off x="2272795" y="2882501"/>
                <a:ext cx="103104" cy="1426186"/>
                <a:chOff x="5206863" y="3100904"/>
                <a:chExt cx="122758" cy="1698043"/>
              </a:xfrm>
            </p:grpSpPr>
            <p:sp>
              <p:nvSpPr>
                <p:cNvPr id="4823" name="Google Shape;4823;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1"/>
              <p:cNvGrpSpPr/>
              <p:nvPr/>
            </p:nvGrpSpPr>
            <p:grpSpPr>
              <a:xfrm>
                <a:off x="1542694" y="2882501"/>
                <a:ext cx="103104" cy="1426186"/>
                <a:chOff x="6006138" y="3143629"/>
                <a:chExt cx="122758" cy="1698043"/>
              </a:xfrm>
            </p:grpSpPr>
            <p:sp>
              <p:nvSpPr>
                <p:cNvPr id="4831" name="Google Shape;4831;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8" name="Google Shape;4838;p81"/>
          <p:cNvGrpSpPr/>
          <p:nvPr/>
        </p:nvGrpSpPr>
        <p:grpSpPr>
          <a:xfrm>
            <a:off x="5671260" y="3305994"/>
            <a:ext cx="2749952" cy="870677"/>
            <a:chOff x="238125" y="1725700"/>
            <a:chExt cx="7139025" cy="2260325"/>
          </a:xfrm>
        </p:grpSpPr>
        <p:sp>
          <p:nvSpPr>
            <p:cNvPr id="4839" name="Google Shape;4839;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1"/>
          <p:cNvGrpSpPr/>
          <p:nvPr/>
        </p:nvGrpSpPr>
        <p:grpSpPr>
          <a:xfrm>
            <a:off x="5941424" y="2247740"/>
            <a:ext cx="1105452" cy="916747"/>
            <a:chOff x="5249100" y="1210600"/>
            <a:chExt cx="3502700" cy="2904775"/>
          </a:xfrm>
        </p:grpSpPr>
        <p:sp>
          <p:nvSpPr>
            <p:cNvPr id="4850" name="Google Shape;4850;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4" name="Google Shape;4854;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5" name="Google Shape;4855;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56" name="Google Shape;4856;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57" name="Google Shape;4857;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58" name="Google Shape;4858;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1"/>
          <p:cNvGrpSpPr/>
          <p:nvPr/>
        </p:nvGrpSpPr>
        <p:grpSpPr>
          <a:xfrm>
            <a:off x="7123972" y="967158"/>
            <a:ext cx="1304650" cy="1124856"/>
            <a:chOff x="7287122" y="1165658"/>
            <a:chExt cx="1219413" cy="1051365"/>
          </a:xfrm>
        </p:grpSpPr>
        <p:grpSp>
          <p:nvGrpSpPr>
            <p:cNvPr id="4860" name="Google Shape;4860;p81"/>
            <p:cNvGrpSpPr/>
            <p:nvPr/>
          </p:nvGrpSpPr>
          <p:grpSpPr>
            <a:xfrm>
              <a:off x="7287122" y="1969723"/>
              <a:ext cx="1219413" cy="247300"/>
              <a:chOff x="7287122" y="1969723"/>
              <a:chExt cx="1219413" cy="247300"/>
            </a:xfrm>
          </p:grpSpPr>
          <p:sp>
            <p:nvSpPr>
              <p:cNvPr id="4861" name="Google Shape;4861;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81"/>
              <p:cNvGrpSpPr/>
              <p:nvPr/>
            </p:nvGrpSpPr>
            <p:grpSpPr>
              <a:xfrm>
                <a:off x="7287122" y="2063892"/>
                <a:ext cx="1151753" cy="73428"/>
                <a:chOff x="7287122" y="2063892"/>
                <a:chExt cx="1151753" cy="73428"/>
              </a:xfrm>
            </p:grpSpPr>
            <p:sp>
              <p:nvSpPr>
                <p:cNvPr id="4863" name="Google Shape;4863;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4" name="Google Shape;4864;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65" name="Google Shape;4865;p81"/>
            <p:cNvGrpSpPr/>
            <p:nvPr/>
          </p:nvGrpSpPr>
          <p:grpSpPr>
            <a:xfrm>
              <a:off x="7287122" y="1712201"/>
              <a:ext cx="1219403" cy="246767"/>
              <a:chOff x="7287122" y="1712201"/>
              <a:chExt cx="1219403" cy="246767"/>
            </a:xfrm>
          </p:grpSpPr>
          <p:sp>
            <p:nvSpPr>
              <p:cNvPr id="4866" name="Google Shape;4866;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81"/>
              <p:cNvGrpSpPr/>
              <p:nvPr/>
            </p:nvGrpSpPr>
            <p:grpSpPr>
              <a:xfrm>
                <a:off x="7287122" y="1842861"/>
                <a:ext cx="1005303" cy="73419"/>
                <a:chOff x="7287122" y="1842861"/>
                <a:chExt cx="1005303" cy="73419"/>
              </a:xfrm>
            </p:grpSpPr>
            <p:sp>
              <p:nvSpPr>
                <p:cNvPr id="4868" name="Google Shape;4868;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9" name="Google Shape;4869;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70" name="Google Shape;4870;p81"/>
            <p:cNvGrpSpPr/>
            <p:nvPr/>
          </p:nvGrpSpPr>
          <p:grpSpPr>
            <a:xfrm>
              <a:off x="7287122" y="1447520"/>
              <a:ext cx="1219403" cy="286667"/>
              <a:chOff x="7287122" y="1447520"/>
              <a:chExt cx="1219403" cy="286667"/>
            </a:xfrm>
          </p:grpSpPr>
          <p:sp>
            <p:nvSpPr>
              <p:cNvPr id="4871" name="Google Shape;4871;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2" name="Google Shape;4872;p81"/>
              <p:cNvGrpSpPr/>
              <p:nvPr/>
            </p:nvGrpSpPr>
            <p:grpSpPr>
              <a:xfrm>
                <a:off x="7287122" y="1581977"/>
                <a:ext cx="852803" cy="73428"/>
                <a:chOff x="7287122" y="1581977"/>
                <a:chExt cx="852803" cy="73428"/>
              </a:xfrm>
            </p:grpSpPr>
            <p:sp>
              <p:nvSpPr>
                <p:cNvPr id="4873" name="Google Shape;4873;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75" name="Google Shape;4875;p81"/>
            <p:cNvGrpSpPr/>
            <p:nvPr/>
          </p:nvGrpSpPr>
          <p:grpSpPr>
            <a:xfrm>
              <a:off x="7287122" y="1165658"/>
              <a:ext cx="1219403" cy="344253"/>
              <a:chOff x="7287122" y="1165658"/>
              <a:chExt cx="1219403" cy="344253"/>
            </a:xfrm>
          </p:grpSpPr>
          <p:sp>
            <p:nvSpPr>
              <p:cNvPr id="4876" name="Google Shape;4876;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7" name="Google Shape;4877;p81"/>
              <p:cNvGrpSpPr/>
              <p:nvPr/>
            </p:nvGrpSpPr>
            <p:grpSpPr>
              <a:xfrm>
                <a:off x="7287122" y="1341025"/>
                <a:ext cx="695703" cy="73419"/>
                <a:chOff x="7287122" y="1341025"/>
                <a:chExt cx="695703" cy="73419"/>
              </a:xfrm>
            </p:grpSpPr>
            <p:sp>
              <p:nvSpPr>
                <p:cNvPr id="4878" name="Google Shape;4878;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80" name="Google Shape;4880;p81"/>
          <p:cNvGrpSpPr/>
          <p:nvPr/>
        </p:nvGrpSpPr>
        <p:grpSpPr>
          <a:xfrm>
            <a:off x="5790464" y="973181"/>
            <a:ext cx="1397729" cy="1098540"/>
            <a:chOff x="5900602" y="1193063"/>
            <a:chExt cx="1299851" cy="1021707"/>
          </a:xfrm>
        </p:grpSpPr>
        <p:grpSp>
          <p:nvGrpSpPr>
            <p:cNvPr id="4881" name="Google Shape;4881;p81"/>
            <p:cNvGrpSpPr/>
            <p:nvPr/>
          </p:nvGrpSpPr>
          <p:grpSpPr>
            <a:xfrm>
              <a:off x="6520337" y="1193063"/>
              <a:ext cx="341815" cy="799959"/>
              <a:chOff x="6520337" y="1193063"/>
              <a:chExt cx="341815" cy="799959"/>
            </a:xfrm>
          </p:grpSpPr>
          <p:grpSp>
            <p:nvGrpSpPr>
              <p:cNvPr id="4882" name="Google Shape;4882;p81"/>
              <p:cNvGrpSpPr/>
              <p:nvPr/>
            </p:nvGrpSpPr>
            <p:grpSpPr>
              <a:xfrm>
                <a:off x="6520337" y="1589527"/>
                <a:ext cx="213950" cy="403494"/>
                <a:chOff x="6520337" y="1589527"/>
                <a:chExt cx="213950" cy="403494"/>
              </a:xfrm>
            </p:grpSpPr>
            <p:sp>
              <p:nvSpPr>
                <p:cNvPr id="4883" name="Google Shape;4883;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1"/>
              <p:cNvGrpSpPr/>
              <p:nvPr/>
            </p:nvGrpSpPr>
            <p:grpSpPr>
              <a:xfrm>
                <a:off x="6577204" y="1193063"/>
                <a:ext cx="284947" cy="464512"/>
                <a:chOff x="6577204" y="1193063"/>
                <a:chExt cx="284947" cy="464512"/>
              </a:xfrm>
            </p:grpSpPr>
            <p:sp>
              <p:nvSpPr>
                <p:cNvPr id="4886" name="Google Shape;4886;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88" name="Google Shape;4888;p81"/>
            <p:cNvGrpSpPr/>
            <p:nvPr/>
          </p:nvGrpSpPr>
          <p:grpSpPr>
            <a:xfrm>
              <a:off x="6238903" y="1193063"/>
              <a:ext cx="300475" cy="900152"/>
              <a:chOff x="6238903" y="1193063"/>
              <a:chExt cx="300475" cy="900152"/>
            </a:xfrm>
          </p:grpSpPr>
          <p:grpSp>
            <p:nvGrpSpPr>
              <p:cNvPr id="4889" name="Google Shape;4889;p81"/>
              <p:cNvGrpSpPr/>
              <p:nvPr/>
            </p:nvGrpSpPr>
            <p:grpSpPr>
              <a:xfrm>
                <a:off x="6290865" y="1489315"/>
                <a:ext cx="248514" cy="603900"/>
                <a:chOff x="6290865" y="1489315"/>
                <a:chExt cx="248514" cy="603900"/>
              </a:xfrm>
            </p:grpSpPr>
            <p:sp>
              <p:nvSpPr>
                <p:cNvPr id="4890" name="Google Shape;4890;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81"/>
              <p:cNvGrpSpPr/>
              <p:nvPr/>
            </p:nvGrpSpPr>
            <p:grpSpPr>
              <a:xfrm>
                <a:off x="6238903" y="1193063"/>
                <a:ext cx="284947" cy="333087"/>
                <a:chOff x="6238903" y="1193063"/>
                <a:chExt cx="284947" cy="333087"/>
              </a:xfrm>
            </p:grpSpPr>
            <p:sp>
              <p:nvSpPr>
                <p:cNvPr id="4893" name="Google Shape;4893;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4" name="Google Shape;4894;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5" name="Google Shape;4895;p81"/>
            <p:cNvGrpSpPr/>
            <p:nvPr/>
          </p:nvGrpSpPr>
          <p:grpSpPr>
            <a:xfrm>
              <a:off x="5900602" y="1193063"/>
              <a:ext cx="444345" cy="1021707"/>
              <a:chOff x="5900602" y="1193063"/>
              <a:chExt cx="444345" cy="1021707"/>
            </a:xfrm>
          </p:grpSpPr>
          <p:grpSp>
            <p:nvGrpSpPr>
              <p:cNvPr id="4896" name="Google Shape;4896;p81"/>
              <p:cNvGrpSpPr/>
              <p:nvPr/>
            </p:nvGrpSpPr>
            <p:grpSpPr>
              <a:xfrm>
                <a:off x="6046501" y="1367785"/>
                <a:ext cx="298446" cy="846986"/>
                <a:chOff x="6046501" y="1367785"/>
                <a:chExt cx="298446" cy="846986"/>
              </a:xfrm>
            </p:grpSpPr>
            <p:sp>
              <p:nvSpPr>
                <p:cNvPr id="4897" name="Google Shape;4897;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81"/>
              <p:cNvGrpSpPr/>
              <p:nvPr/>
            </p:nvGrpSpPr>
            <p:grpSpPr>
              <a:xfrm>
                <a:off x="5900602" y="1193063"/>
                <a:ext cx="284947" cy="182312"/>
                <a:chOff x="5900602" y="1193063"/>
                <a:chExt cx="284947" cy="182312"/>
              </a:xfrm>
            </p:grpSpPr>
            <p:sp>
              <p:nvSpPr>
                <p:cNvPr id="4900" name="Google Shape;4900;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1" name="Google Shape;4901;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02" name="Google Shape;4902;p81"/>
            <p:cNvGrpSpPr/>
            <p:nvPr/>
          </p:nvGrpSpPr>
          <p:grpSpPr>
            <a:xfrm>
              <a:off x="6738300" y="1193063"/>
              <a:ext cx="462153" cy="707634"/>
              <a:chOff x="6738300" y="1193063"/>
              <a:chExt cx="462153" cy="707634"/>
            </a:xfrm>
          </p:grpSpPr>
          <p:grpSp>
            <p:nvGrpSpPr>
              <p:cNvPr id="4903" name="Google Shape;4903;p81"/>
              <p:cNvGrpSpPr/>
              <p:nvPr/>
            </p:nvGrpSpPr>
            <p:grpSpPr>
              <a:xfrm>
                <a:off x="6915505" y="1193063"/>
                <a:ext cx="284947" cy="597387"/>
                <a:chOff x="6915505" y="1193063"/>
                <a:chExt cx="284947" cy="597387"/>
              </a:xfrm>
            </p:grpSpPr>
            <p:sp>
              <p:nvSpPr>
                <p:cNvPr id="4904" name="Google Shape;4904;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5" name="Google Shape;4905;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06" name="Google Shape;4906;p81"/>
              <p:cNvGrpSpPr/>
              <p:nvPr/>
            </p:nvGrpSpPr>
            <p:grpSpPr>
              <a:xfrm>
                <a:off x="6738300" y="1684725"/>
                <a:ext cx="230066" cy="215971"/>
                <a:chOff x="6738300" y="1684725"/>
                <a:chExt cx="230066" cy="215971"/>
              </a:xfrm>
            </p:grpSpPr>
            <p:sp>
              <p:nvSpPr>
                <p:cNvPr id="4907" name="Google Shape;4907;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12"/>
        <p:cNvGrpSpPr/>
        <p:nvPr/>
      </p:nvGrpSpPr>
      <p:grpSpPr>
        <a:xfrm>
          <a:off x="0" y="0"/>
          <a:ext cx="0" cy="0"/>
          <a:chOff x="0" y="0"/>
          <a:chExt cx="0" cy="0"/>
        </a:xfrm>
      </p:grpSpPr>
      <p:grpSp>
        <p:nvGrpSpPr>
          <p:cNvPr id="4913" name="Google Shape;4913;p82"/>
          <p:cNvGrpSpPr/>
          <p:nvPr/>
        </p:nvGrpSpPr>
        <p:grpSpPr>
          <a:xfrm>
            <a:off x="856954" y="3039155"/>
            <a:ext cx="339235" cy="298186"/>
            <a:chOff x="898875" y="244725"/>
            <a:chExt cx="481800" cy="423500"/>
          </a:xfrm>
        </p:grpSpPr>
        <p:sp>
          <p:nvSpPr>
            <p:cNvPr id="4914" name="Google Shape;4914;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8" name="Google Shape;4918;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9" name="Google Shape;4919;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0" name="Google Shape;4920;p82"/>
          <p:cNvGrpSpPr/>
          <p:nvPr/>
        </p:nvGrpSpPr>
        <p:grpSpPr>
          <a:xfrm>
            <a:off x="1295336" y="3018623"/>
            <a:ext cx="298169" cy="339253"/>
            <a:chOff x="1529350" y="258825"/>
            <a:chExt cx="423475" cy="481825"/>
          </a:xfrm>
        </p:grpSpPr>
        <p:sp>
          <p:nvSpPr>
            <p:cNvPr id="4921" name="Google Shape;4921;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2" name="Google Shape;4922;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3" name="Google Shape;4923;p82"/>
          <p:cNvGrpSpPr/>
          <p:nvPr/>
        </p:nvGrpSpPr>
        <p:grpSpPr>
          <a:xfrm>
            <a:off x="2137606" y="3018622"/>
            <a:ext cx="298169" cy="339253"/>
            <a:chOff x="2707500" y="249400"/>
            <a:chExt cx="423475" cy="481825"/>
          </a:xfrm>
        </p:grpSpPr>
        <p:sp>
          <p:nvSpPr>
            <p:cNvPr id="4924" name="Google Shape;4924;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5" name="Google Shape;4925;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6" name="Google Shape;4926;p82"/>
          <p:cNvGrpSpPr/>
          <p:nvPr/>
        </p:nvGrpSpPr>
        <p:grpSpPr>
          <a:xfrm>
            <a:off x="2551221" y="3018948"/>
            <a:ext cx="305386" cy="338602"/>
            <a:chOff x="3300325" y="249875"/>
            <a:chExt cx="433725" cy="480900"/>
          </a:xfrm>
        </p:grpSpPr>
        <p:sp>
          <p:nvSpPr>
            <p:cNvPr id="4927" name="Google Shape;4927;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8" name="Google Shape;4928;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82"/>
          <p:cNvGrpSpPr/>
          <p:nvPr/>
        </p:nvGrpSpPr>
        <p:grpSpPr>
          <a:xfrm>
            <a:off x="1688311" y="3098793"/>
            <a:ext cx="340890" cy="178912"/>
            <a:chOff x="2084325" y="363300"/>
            <a:chExt cx="484150" cy="254100"/>
          </a:xfrm>
        </p:grpSpPr>
        <p:sp>
          <p:nvSpPr>
            <p:cNvPr id="4934" name="Google Shape;4934;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6" name="Google Shape;4936;p82"/>
          <p:cNvGrpSpPr/>
          <p:nvPr/>
        </p:nvGrpSpPr>
        <p:grpSpPr>
          <a:xfrm>
            <a:off x="2940306" y="3018869"/>
            <a:ext cx="352349" cy="338760"/>
            <a:chOff x="3854700" y="249750"/>
            <a:chExt cx="500425" cy="481125"/>
          </a:xfrm>
        </p:grpSpPr>
        <p:sp>
          <p:nvSpPr>
            <p:cNvPr id="4937" name="Google Shape;4937;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3" name="Google Shape;4943;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4" name="Google Shape;4944;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5" name="Google Shape;4945;p82"/>
          <p:cNvGrpSpPr/>
          <p:nvPr/>
        </p:nvGrpSpPr>
        <p:grpSpPr>
          <a:xfrm>
            <a:off x="3358295" y="3018869"/>
            <a:ext cx="352349" cy="338760"/>
            <a:chOff x="4447550" y="249750"/>
            <a:chExt cx="500425" cy="481125"/>
          </a:xfrm>
        </p:grpSpPr>
        <p:sp>
          <p:nvSpPr>
            <p:cNvPr id="4946" name="Google Shape;4946;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8" name="Google Shape;4948;p82"/>
          <p:cNvGrpSpPr/>
          <p:nvPr/>
        </p:nvGrpSpPr>
        <p:grpSpPr>
          <a:xfrm>
            <a:off x="3787497" y="3018622"/>
            <a:ext cx="339253" cy="339253"/>
            <a:chOff x="5049725" y="249400"/>
            <a:chExt cx="481825" cy="481825"/>
          </a:xfrm>
        </p:grpSpPr>
        <p:sp>
          <p:nvSpPr>
            <p:cNvPr id="4949" name="Google Shape;4949;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0" name="Google Shape;4950;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1" name="Google Shape;4951;p82"/>
          <p:cNvGrpSpPr/>
          <p:nvPr/>
        </p:nvGrpSpPr>
        <p:grpSpPr>
          <a:xfrm>
            <a:off x="4201438" y="3018622"/>
            <a:ext cx="339253" cy="339253"/>
            <a:chOff x="5660400" y="238125"/>
            <a:chExt cx="481825" cy="481825"/>
          </a:xfrm>
        </p:grpSpPr>
        <p:sp>
          <p:nvSpPr>
            <p:cNvPr id="4952" name="Google Shape;4952;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4" name="Google Shape;4954;p82"/>
          <p:cNvGrpSpPr/>
          <p:nvPr/>
        </p:nvGrpSpPr>
        <p:grpSpPr>
          <a:xfrm>
            <a:off x="4618124" y="3018622"/>
            <a:ext cx="339253" cy="339253"/>
            <a:chOff x="6235400" y="249400"/>
            <a:chExt cx="481825" cy="481825"/>
          </a:xfrm>
        </p:grpSpPr>
        <p:sp>
          <p:nvSpPr>
            <p:cNvPr id="4955" name="Google Shape;4955;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7" name="Google Shape;4957;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9" name="Google Shape;4959;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0" name="Google Shape;4960;p82"/>
          <p:cNvGrpSpPr/>
          <p:nvPr/>
        </p:nvGrpSpPr>
        <p:grpSpPr>
          <a:xfrm>
            <a:off x="856470" y="3463330"/>
            <a:ext cx="340204" cy="298116"/>
            <a:chOff x="899850" y="871450"/>
            <a:chExt cx="483175" cy="423400"/>
          </a:xfrm>
        </p:grpSpPr>
        <p:sp>
          <p:nvSpPr>
            <p:cNvPr id="4961" name="Google Shape;4961;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5" name="Google Shape;4965;p82"/>
          <p:cNvSpPr/>
          <p:nvPr/>
        </p:nvSpPr>
        <p:spPr>
          <a:xfrm>
            <a:off x="1293269" y="344273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66" name="Google Shape;4966;p82"/>
          <p:cNvGrpSpPr/>
          <p:nvPr/>
        </p:nvGrpSpPr>
        <p:grpSpPr>
          <a:xfrm>
            <a:off x="1688470" y="3442752"/>
            <a:ext cx="340573" cy="339271"/>
            <a:chOff x="2085450" y="842250"/>
            <a:chExt cx="483700" cy="481850"/>
          </a:xfrm>
        </p:grpSpPr>
        <p:sp>
          <p:nvSpPr>
            <p:cNvPr id="4967" name="Google Shape;4967;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0" name="Google Shape;4970;p82"/>
          <p:cNvGrpSpPr/>
          <p:nvPr/>
        </p:nvGrpSpPr>
        <p:grpSpPr>
          <a:xfrm>
            <a:off x="2117037" y="3442761"/>
            <a:ext cx="339306" cy="339253"/>
            <a:chOff x="2685825" y="840375"/>
            <a:chExt cx="481900" cy="481825"/>
          </a:xfrm>
        </p:grpSpPr>
        <p:sp>
          <p:nvSpPr>
            <p:cNvPr id="4971" name="Google Shape;4971;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3" name="Google Shape;4973;p82"/>
          <p:cNvGrpSpPr/>
          <p:nvPr/>
        </p:nvGrpSpPr>
        <p:grpSpPr>
          <a:xfrm>
            <a:off x="2528698" y="3442444"/>
            <a:ext cx="350431" cy="339887"/>
            <a:chOff x="3270675" y="841800"/>
            <a:chExt cx="497700" cy="482725"/>
          </a:xfrm>
        </p:grpSpPr>
        <p:sp>
          <p:nvSpPr>
            <p:cNvPr id="4974" name="Google Shape;4974;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5" name="Google Shape;4975;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77" name="Google Shape;4977;p82"/>
          <p:cNvSpPr/>
          <p:nvPr/>
        </p:nvSpPr>
        <p:spPr>
          <a:xfrm>
            <a:off x="2946724" y="345333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78" name="Google Shape;4978;p82"/>
          <p:cNvGrpSpPr/>
          <p:nvPr/>
        </p:nvGrpSpPr>
        <p:grpSpPr>
          <a:xfrm>
            <a:off x="3364844" y="3463303"/>
            <a:ext cx="339253" cy="298169"/>
            <a:chOff x="4467200" y="877100"/>
            <a:chExt cx="481825" cy="423475"/>
          </a:xfrm>
        </p:grpSpPr>
        <p:sp>
          <p:nvSpPr>
            <p:cNvPr id="4979" name="Google Shape;4979;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82"/>
          <p:cNvGrpSpPr/>
          <p:nvPr/>
        </p:nvGrpSpPr>
        <p:grpSpPr>
          <a:xfrm>
            <a:off x="3779734" y="3442752"/>
            <a:ext cx="354778" cy="339271"/>
            <a:chOff x="5045500" y="842250"/>
            <a:chExt cx="503875" cy="481850"/>
          </a:xfrm>
        </p:grpSpPr>
        <p:sp>
          <p:nvSpPr>
            <p:cNvPr id="4984" name="Google Shape;4984;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82"/>
          <p:cNvGrpSpPr/>
          <p:nvPr/>
        </p:nvGrpSpPr>
        <p:grpSpPr>
          <a:xfrm>
            <a:off x="4202582" y="3468971"/>
            <a:ext cx="336965" cy="286833"/>
            <a:chOff x="5645200" y="879425"/>
            <a:chExt cx="478575" cy="407375"/>
          </a:xfrm>
        </p:grpSpPr>
        <p:sp>
          <p:nvSpPr>
            <p:cNvPr id="4987" name="Google Shape;4987;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0" name="Google Shape;4990;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82"/>
          <p:cNvGrpSpPr/>
          <p:nvPr/>
        </p:nvGrpSpPr>
        <p:grpSpPr>
          <a:xfrm>
            <a:off x="4638657" y="3442761"/>
            <a:ext cx="298186" cy="339253"/>
            <a:chOff x="6264525" y="842250"/>
            <a:chExt cx="423500" cy="481825"/>
          </a:xfrm>
        </p:grpSpPr>
        <p:sp>
          <p:nvSpPr>
            <p:cNvPr id="4994" name="Google Shape;4994;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1" name="Google Shape;5001;p82"/>
          <p:cNvGrpSpPr/>
          <p:nvPr/>
        </p:nvGrpSpPr>
        <p:grpSpPr>
          <a:xfrm>
            <a:off x="856945" y="3857415"/>
            <a:ext cx="339253" cy="339253"/>
            <a:chOff x="900750" y="1436075"/>
            <a:chExt cx="481825" cy="481825"/>
          </a:xfrm>
        </p:grpSpPr>
        <p:sp>
          <p:nvSpPr>
            <p:cNvPr id="5002" name="Google Shape;5002;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82"/>
          <p:cNvGrpSpPr/>
          <p:nvPr/>
        </p:nvGrpSpPr>
        <p:grpSpPr>
          <a:xfrm>
            <a:off x="1274793" y="3917703"/>
            <a:ext cx="339253" cy="218676"/>
            <a:chOff x="1492675" y="1520750"/>
            <a:chExt cx="481825" cy="310575"/>
          </a:xfrm>
        </p:grpSpPr>
        <p:sp>
          <p:nvSpPr>
            <p:cNvPr id="5007" name="Google Shape;5007;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82"/>
          <p:cNvGrpSpPr/>
          <p:nvPr/>
        </p:nvGrpSpPr>
        <p:grpSpPr>
          <a:xfrm>
            <a:off x="1682590" y="3857397"/>
            <a:ext cx="352332" cy="339288"/>
            <a:chOff x="2071000" y="1435025"/>
            <a:chExt cx="500400" cy="481875"/>
          </a:xfrm>
        </p:grpSpPr>
        <p:sp>
          <p:nvSpPr>
            <p:cNvPr id="5010" name="Google Shape;5010;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3" name="Google Shape;5013;p82"/>
          <p:cNvGrpSpPr/>
          <p:nvPr/>
        </p:nvGrpSpPr>
        <p:grpSpPr>
          <a:xfrm>
            <a:off x="2108678" y="3899267"/>
            <a:ext cx="351874" cy="297623"/>
            <a:chOff x="2678350" y="1464650"/>
            <a:chExt cx="499750" cy="422700"/>
          </a:xfrm>
        </p:grpSpPr>
        <p:sp>
          <p:nvSpPr>
            <p:cNvPr id="5014" name="Google Shape;5014;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7" name="Google Shape;5017;p82"/>
          <p:cNvGrpSpPr/>
          <p:nvPr/>
        </p:nvGrpSpPr>
        <p:grpSpPr>
          <a:xfrm>
            <a:off x="2534287" y="3857415"/>
            <a:ext cx="339253" cy="339253"/>
            <a:chOff x="3271200" y="1435075"/>
            <a:chExt cx="481825" cy="481825"/>
          </a:xfrm>
        </p:grpSpPr>
        <p:sp>
          <p:nvSpPr>
            <p:cNvPr id="5018" name="Google Shape;5018;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82"/>
          <p:cNvGrpSpPr/>
          <p:nvPr/>
        </p:nvGrpSpPr>
        <p:grpSpPr>
          <a:xfrm>
            <a:off x="2944760" y="3857397"/>
            <a:ext cx="343442" cy="339288"/>
            <a:chOff x="3858100" y="1435075"/>
            <a:chExt cx="487775" cy="481875"/>
          </a:xfrm>
        </p:grpSpPr>
        <p:sp>
          <p:nvSpPr>
            <p:cNvPr id="5021" name="Google Shape;5021;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6" name="Google Shape;5026;p82"/>
          <p:cNvGrpSpPr/>
          <p:nvPr/>
        </p:nvGrpSpPr>
        <p:grpSpPr>
          <a:xfrm>
            <a:off x="3364843" y="3857415"/>
            <a:ext cx="339253" cy="339253"/>
            <a:chOff x="4456875" y="1435075"/>
            <a:chExt cx="481825" cy="481825"/>
          </a:xfrm>
        </p:grpSpPr>
        <p:sp>
          <p:nvSpPr>
            <p:cNvPr id="5027" name="Google Shape;5027;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3" name="Google Shape;5043;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82"/>
          <p:cNvGrpSpPr/>
          <p:nvPr/>
        </p:nvGrpSpPr>
        <p:grpSpPr>
          <a:xfrm>
            <a:off x="3785834" y="3857406"/>
            <a:ext cx="342580" cy="339271"/>
            <a:chOff x="5049725" y="1435050"/>
            <a:chExt cx="486550" cy="481850"/>
          </a:xfrm>
        </p:grpSpPr>
        <p:sp>
          <p:nvSpPr>
            <p:cNvPr id="5047" name="Google Shape;5047;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1" name="Google Shape;5051;p82"/>
          <p:cNvGrpSpPr/>
          <p:nvPr/>
        </p:nvGrpSpPr>
        <p:grpSpPr>
          <a:xfrm>
            <a:off x="4201385" y="3857415"/>
            <a:ext cx="339359" cy="339253"/>
            <a:chOff x="5642475" y="1435075"/>
            <a:chExt cx="481975" cy="481825"/>
          </a:xfrm>
        </p:grpSpPr>
        <p:sp>
          <p:nvSpPr>
            <p:cNvPr id="5052" name="Google Shape;5052;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82"/>
          <p:cNvGrpSpPr/>
          <p:nvPr/>
        </p:nvGrpSpPr>
        <p:grpSpPr>
          <a:xfrm>
            <a:off x="4615871" y="3857406"/>
            <a:ext cx="343759" cy="339271"/>
            <a:chOff x="6232000" y="1435050"/>
            <a:chExt cx="488225" cy="481850"/>
          </a:xfrm>
        </p:grpSpPr>
        <p:sp>
          <p:nvSpPr>
            <p:cNvPr id="5056" name="Google Shape;5056;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1" name="Google Shape;5061;p82"/>
          <p:cNvGrpSpPr/>
          <p:nvPr/>
        </p:nvGrpSpPr>
        <p:grpSpPr>
          <a:xfrm>
            <a:off x="876607" y="4271065"/>
            <a:ext cx="299929" cy="337792"/>
            <a:chOff x="924450" y="2028975"/>
            <a:chExt cx="425975" cy="479750"/>
          </a:xfrm>
        </p:grpSpPr>
        <p:sp>
          <p:nvSpPr>
            <p:cNvPr id="5062" name="Google Shape;5062;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82"/>
          <p:cNvGrpSpPr/>
          <p:nvPr/>
        </p:nvGrpSpPr>
        <p:grpSpPr>
          <a:xfrm>
            <a:off x="1689103" y="4290867"/>
            <a:ext cx="339306" cy="298186"/>
            <a:chOff x="2085450" y="2057100"/>
            <a:chExt cx="481900" cy="423500"/>
          </a:xfrm>
        </p:grpSpPr>
        <p:sp>
          <p:nvSpPr>
            <p:cNvPr id="5066" name="Google Shape;5066;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82"/>
          <p:cNvGrpSpPr/>
          <p:nvPr/>
        </p:nvGrpSpPr>
        <p:grpSpPr>
          <a:xfrm>
            <a:off x="2117037" y="4314112"/>
            <a:ext cx="339306" cy="251698"/>
            <a:chOff x="2678275" y="2090100"/>
            <a:chExt cx="481900" cy="357475"/>
          </a:xfrm>
        </p:grpSpPr>
        <p:sp>
          <p:nvSpPr>
            <p:cNvPr id="5070" name="Google Shape;5070;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5" name="Google Shape;5075;p82"/>
          <p:cNvGrpSpPr/>
          <p:nvPr/>
        </p:nvGrpSpPr>
        <p:grpSpPr>
          <a:xfrm>
            <a:off x="2594241" y="4326310"/>
            <a:ext cx="219345" cy="227301"/>
            <a:chOff x="3357325" y="2093500"/>
            <a:chExt cx="311525" cy="322825"/>
          </a:xfrm>
        </p:grpSpPr>
        <p:sp>
          <p:nvSpPr>
            <p:cNvPr id="5076" name="Google Shape;5076;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9" name="Google Shape;5079;p82"/>
          <p:cNvSpPr/>
          <p:nvPr/>
        </p:nvSpPr>
        <p:spPr>
          <a:xfrm>
            <a:off x="2949514" y="428198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0" name="Google Shape;5080;p82"/>
          <p:cNvGrpSpPr/>
          <p:nvPr/>
        </p:nvGrpSpPr>
        <p:grpSpPr>
          <a:xfrm>
            <a:off x="3388431" y="4270334"/>
            <a:ext cx="292078" cy="339253"/>
            <a:chOff x="4492800" y="2027925"/>
            <a:chExt cx="414825" cy="481825"/>
          </a:xfrm>
        </p:grpSpPr>
        <p:sp>
          <p:nvSpPr>
            <p:cNvPr id="5081" name="Google Shape;5081;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3" name="Google Shape;5083;p82"/>
          <p:cNvGrpSpPr/>
          <p:nvPr/>
        </p:nvGrpSpPr>
        <p:grpSpPr>
          <a:xfrm>
            <a:off x="3787523" y="4270325"/>
            <a:ext cx="339200" cy="339271"/>
            <a:chOff x="5049725" y="2027900"/>
            <a:chExt cx="481750" cy="481850"/>
          </a:xfrm>
        </p:grpSpPr>
        <p:sp>
          <p:nvSpPr>
            <p:cNvPr id="5084" name="Google Shape;5084;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82"/>
          <p:cNvGrpSpPr/>
          <p:nvPr/>
        </p:nvGrpSpPr>
        <p:grpSpPr>
          <a:xfrm>
            <a:off x="4261119" y="4270413"/>
            <a:ext cx="219890" cy="339095"/>
            <a:chOff x="5726350" y="2028150"/>
            <a:chExt cx="312300" cy="481600"/>
          </a:xfrm>
        </p:grpSpPr>
        <p:sp>
          <p:nvSpPr>
            <p:cNvPr id="5093" name="Google Shape;5093;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82"/>
          <p:cNvGrpSpPr/>
          <p:nvPr/>
        </p:nvGrpSpPr>
        <p:grpSpPr>
          <a:xfrm>
            <a:off x="4621310" y="4273520"/>
            <a:ext cx="332881" cy="332881"/>
            <a:chOff x="6239925" y="2032450"/>
            <a:chExt cx="472775" cy="472775"/>
          </a:xfrm>
        </p:grpSpPr>
        <p:sp>
          <p:nvSpPr>
            <p:cNvPr id="5097" name="Google Shape;5097;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82"/>
          <p:cNvGrpSpPr/>
          <p:nvPr/>
        </p:nvGrpSpPr>
        <p:grpSpPr>
          <a:xfrm>
            <a:off x="5070402" y="3095612"/>
            <a:ext cx="334641" cy="185425"/>
            <a:chOff x="903075" y="2730000"/>
            <a:chExt cx="475275" cy="263350"/>
          </a:xfrm>
        </p:grpSpPr>
        <p:sp>
          <p:nvSpPr>
            <p:cNvPr id="5100" name="Google Shape;5100;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82"/>
          <p:cNvGrpSpPr/>
          <p:nvPr/>
        </p:nvGrpSpPr>
        <p:grpSpPr>
          <a:xfrm>
            <a:off x="1274793" y="4270334"/>
            <a:ext cx="339253" cy="339253"/>
            <a:chOff x="1492675" y="2027925"/>
            <a:chExt cx="481825" cy="481825"/>
          </a:xfrm>
        </p:grpSpPr>
        <p:sp>
          <p:nvSpPr>
            <p:cNvPr id="5104" name="Google Shape;5104;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9" name="Google Shape;5109;p82"/>
          <p:cNvGrpSpPr/>
          <p:nvPr/>
        </p:nvGrpSpPr>
        <p:grpSpPr>
          <a:xfrm>
            <a:off x="5501169" y="3018698"/>
            <a:ext cx="339253" cy="339253"/>
            <a:chOff x="1492675" y="2620775"/>
            <a:chExt cx="481825" cy="481825"/>
          </a:xfrm>
        </p:grpSpPr>
        <p:sp>
          <p:nvSpPr>
            <p:cNvPr id="5110" name="Google Shape;5110;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82"/>
          <p:cNvSpPr/>
          <p:nvPr/>
        </p:nvSpPr>
        <p:spPr>
          <a:xfrm>
            <a:off x="5901117" y="301861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3" name="Google Shape;5113;p82"/>
          <p:cNvGrpSpPr/>
          <p:nvPr/>
        </p:nvGrpSpPr>
        <p:grpSpPr>
          <a:xfrm>
            <a:off x="6324923" y="3034681"/>
            <a:ext cx="333585" cy="307287"/>
            <a:chOff x="2682350" y="2643425"/>
            <a:chExt cx="473775" cy="436425"/>
          </a:xfrm>
        </p:grpSpPr>
        <p:sp>
          <p:nvSpPr>
            <p:cNvPr id="5114" name="Google Shape;5114;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82"/>
          <p:cNvGrpSpPr/>
          <p:nvPr/>
        </p:nvGrpSpPr>
        <p:grpSpPr>
          <a:xfrm>
            <a:off x="6790412" y="3018698"/>
            <a:ext cx="238531" cy="339253"/>
            <a:chOff x="3342725" y="2620775"/>
            <a:chExt cx="338775" cy="481825"/>
          </a:xfrm>
        </p:grpSpPr>
        <p:sp>
          <p:nvSpPr>
            <p:cNvPr id="5122" name="Google Shape;5122;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5" name="Google Shape;5125;p82"/>
          <p:cNvGrpSpPr/>
          <p:nvPr/>
        </p:nvGrpSpPr>
        <p:grpSpPr>
          <a:xfrm>
            <a:off x="7184163" y="3018698"/>
            <a:ext cx="278296" cy="339253"/>
            <a:chOff x="3907325" y="2620775"/>
            <a:chExt cx="395250" cy="481825"/>
          </a:xfrm>
        </p:grpSpPr>
        <p:sp>
          <p:nvSpPr>
            <p:cNvPr id="5126" name="Google Shape;5126;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82"/>
          <p:cNvGrpSpPr/>
          <p:nvPr/>
        </p:nvGrpSpPr>
        <p:grpSpPr>
          <a:xfrm>
            <a:off x="7577350" y="3029303"/>
            <a:ext cx="339253" cy="318042"/>
            <a:chOff x="4456875" y="2635825"/>
            <a:chExt cx="481825" cy="451700"/>
          </a:xfrm>
        </p:grpSpPr>
        <p:sp>
          <p:nvSpPr>
            <p:cNvPr id="5131" name="Google Shape;5131;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7" name="Google Shape;5137;p82"/>
          <p:cNvGrpSpPr/>
          <p:nvPr/>
        </p:nvGrpSpPr>
        <p:grpSpPr>
          <a:xfrm>
            <a:off x="8002274" y="3029303"/>
            <a:ext cx="339253" cy="318042"/>
            <a:chOff x="5049725" y="2635825"/>
            <a:chExt cx="481825" cy="451700"/>
          </a:xfrm>
        </p:grpSpPr>
        <p:sp>
          <p:nvSpPr>
            <p:cNvPr id="5138" name="Google Shape;5138;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82"/>
          <p:cNvGrpSpPr/>
          <p:nvPr/>
        </p:nvGrpSpPr>
        <p:grpSpPr>
          <a:xfrm>
            <a:off x="2246644" y="4683763"/>
            <a:ext cx="338566" cy="338373"/>
            <a:chOff x="5643000" y="2621375"/>
            <a:chExt cx="480850" cy="480575"/>
          </a:xfrm>
        </p:grpSpPr>
        <p:sp>
          <p:nvSpPr>
            <p:cNvPr id="5142" name="Google Shape;5142;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82"/>
          <p:cNvGrpSpPr/>
          <p:nvPr/>
        </p:nvGrpSpPr>
        <p:grpSpPr>
          <a:xfrm>
            <a:off x="4067864" y="4683323"/>
            <a:ext cx="339359" cy="339253"/>
            <a:chOff x="6235250" y="2620775"/>
            <a:chExt cx="481975" cy="481825"/>
          </a:xfrm>
        </p:grpSpPr>
        <p:sp>
          <p:nvSpPr>
            <p:cNvPr id="5150" name="Google Shape;5150;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55" name="Google Shape;5155;p82"/>
          <p:cNvSpPr/>
          <p:nvPr/>
        </p:nvSpPr>
        <p:spPr>
          <a:xfrm>
            <a:off x="5065179" y="345221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6" name="Google Shape;5156;p82"/>
          <p:cNvGrpSpPr/>
          <p:nvPr/>
        </p:nvGrpSpPr>
        <p:grpSpPr>
          <a:xfrm>
            <a:off x="5500247" y="3442837"/>
            <a:ext cx="341101" cy="339253"/>
            <a:chOff x="1535000" y="3223325"/>
            <a:chExt cx="484450" cy="481825"/>
          </a:xfrm>
        </p:grpSpPr>
        <p:sp>
          <p:nvSpPr>
            <p:cNvPr id="5157" name="Google Shape;5157;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82"/>
          <p:cNvGrpSpPr/>
          <p:nvPr/>
        </p:nvGrpSpPr>
        <p:grpSpPr>
          <a:xfrm>
            <a:off x="5907814" y="3478138"/>
            <a:ext cx="339253" cy="268649"/>
            <a:chOff x="2085525" y="3263750"/>
            <a:chExt cx="481825" cy="381550"/>
          </a:xfrm>
        </p:grpSpPr>
        <p:sp>
          <p:nvSpPr>
            <p:cNvPr id="5161" name="Google Shape;5161;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3" name="Google Shape;5163;p82"/>
          <p:cNvSpPr/>
          <p:nvPr/>
        </p:nvSpPr>
        <p:spPr>
          <a:xfrm>
            <a:off x="6321999" y="351021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4" name="Google Shape;5164;p82"/>
          <p:cNvGrpSpPr/>
          <p:nvPr/>
        </p:nvGrpSpPr>
        <p:grpSpPr>
          <a:xfrm>
            <a:off x="6739576" y="3442828"/>
            <a:ext cx="340204" cy="339271"/>
            <a:chOff x="3270450" y="3213625"/>
            <a:chExt cx="483175" cy="481850"/>
          </a:xfrm>
        </p:grpSpPr>
        <p:sp>
          <p:nvSpPr>
            <p:cNvPr id="5165" name="Google Shape;5165;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82"/>
          <p:cNvGrpSpPr/>
          <p:nvPr/>
        </p:nvGrpSpPr>
        <p:grpSpPr>
          <a:xfrm>
            <a:off x="7238845" y="3442837"/>
            <a:ext cx="168931" cy="339253"/>
            <a:chOff x="3984950" y="3213600"/>
            <a:chExt cx="239925" cy="481825"/>
          </a:xfrm>
        </p:grpSpPr>
        <p:sp>
          <p:nvSpPr>
            <p:cNvPr id="5168" name="Google Shape;5168;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0" name="Google Shape;5170;p82"/>
          <p:cNvSpPr/>
          <p:nvPr/>
        </p:nvSpPr>
        <p:spPr>
          <a:xfrm>
            <a:off x="7577173" y="344273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82"/>
          <p:cNvSpPr/>
          <p:nvPr/>
        </p:nvSpPr>
        <p:spPr>
          <a:xfrm>
            <a:off x="8002103" y="346258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2" name="Google Shape;5172;p82"/>
          <p:cNvGrpSpPr/>
          <p:nvPr/>
        </p:nvGrpSpPr>
        <p:grpSpPr>
          <a:xfrm>
            <a:off x="1771280" y="4713007"/>
            <a:ext cx="355218" cy="279880"/>
            <a:chOff x="5629975" y="3255775"/>
            <a:chExt cx="504500" cy="397500"/>
          </a:xfrm>
        </p:grpSpPr>
        <p:sp>
          <p:nvSpPr>
            <p:cNvPr id="5173" name="Google Shape;5173;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82"/>
          <p:cNvGrpSpPr/>
          <p:nvPr/>
        </p:nvGrpSpPr>
        <p:grpSpPr>
          <a:xfrm>
            <a:off x="3607463" y="4713113"/>
            <a:ext cx="340256" cy="279669"/>
            <a:chOff x="6234950" y="3255925"/>
            <a:chExt cx="483250" cy="397200"/>
          </a:xfrm>
        </p:grpSpPr>
        <p:sp>
          <p:nvSpPr>
            <p:cNvPr id="5179" name="Google Shape;5179;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82"/>
          <p:cNvGrpSpPr/>
          <p:nvPr/>
        </p:nvGrpSpPr>
        <p:grpSpPr>
          <a:xfrm>
            <a:off x="5078701" y="3857490"/>
            <a:ext cx="318042" cy="339253"/>
            <a:chOff x="914900" y="3806450"/>
            <a:chExt cx="451700" cy="481825"/>
          </a:xfrm>
        </p:grpSpPr>
        <p:sp>
          <p:nvSpPr>
            <p:cNvPr id="5186" name="Google Shape;5186;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82"/>
          <p:cNvGrpSpPr/>
          <p:nvPr/>
        </p:nvGrpSpPr>
        <p:grpSpPr>
          <a:xfrm>
            <a:off x="5497623" y="3857305"/>
            <a:ext cx="346347" cy="339623"/>
            <a:chOff x="1490050" y="3805975"/>
            <a:chExt cx="491900" cy="482350"/>
          </a:xfrm>
        </p:grpSpPr>
        <p:sp>
          <p:nvSpPr>
            <p:cNvPr id="5192" name="Google Shape;5192;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82"/>
          <p:cNvGrpSpPr/>
          <p:nvPr/>
        </p:nvGrpSpPr>
        <p:grpSpPr>
          <a:xfrm>
            <a:off x="5921491" y="3857490"/>
            <a:ext cx="311899" cy="339253"/>
            <a:chOff x="2104275" y="3806450"/>
            <a:chExt cx="442975" cy="481825"/>
          </a:xfrm>
        </p:grpSpPr>
        <p:sp>
          <p:nvSpPr>
            <p:cNvPr id="5197" name="Google Shape;5197;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82"/>
          <p:cNvGrpSpPr/>
          <p:nvPr/>
        </p:nvGrpSpPr>
        <p:grpSpPr>
          <a:xfrm>
            <a:off x="6345008" y="3857490"/>
            <a:ext cx="293416" cy="339253"/>
            <a:chOff x="2710875" y="3806450"/>
            <a:chExt cx="416725" cy="481825"/>
          </a:xfrm>
        </p:grpSpPr>
        <p:sp>
          <p:nvSpPr>
            <p:cNvPr id="5200" name="Google Shape;5200;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2" name="Google Shape;5202;p82"/>
          <p:cNvGrpSpPr/>
          <p:nvPr/>
        </p:nvGrpSpPr>
        <p:grpSpPr>
          <a:xfrm>
            <a:off x="6740052" y="3897932"/>
            <a:ext cx="339253" cy="258369"/>
            <a:chOff x="3271200" y="3863875"/>
            <a:chExt cx="481825" cy="366950"/>
          </a:xfrm>
        </p:grpSpPr>
        <p:sp>
          <p:nvSpPr>
            <p:cNvPr id="5203" name="Google Shape;5203;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5" name="Google Shape;5205;p82"/>
          <p:cNvGrpSpPr/>
          <p:nvPr/>
        </p:nvGrpSpPr>
        <p:grpSpPr>
          <a:xfrm>
            <a:off x="7175546" y="3857719"/>
            <a:ext cx="295528" cy="338795"/>
            <a:chOff x="3895050" y="3806775"/>
            <a:chExt cx="419725" cy="481175"/>
          </a:xfrm>
        </p:grpSpPr>
        <p:sp>
          <p:nvSpPr>
            <p:cNvPr id="5206" name="Google Shape;5206;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82"/>
          <p:cNvGrpSpPr/>
          <p:nvPr/>
        </p:nvGrpSpPr>
        <p:grpSpPr>
          <a:xfrm>
            <a:off x="7578828" y="3857499"/>
            <a:ext cx="336296" cy="339235"/>
            <a:chOff x="4464775" y="3806475"/>
            <a:chExt cx="477625" cy="481800"/>
          </a:xfrm>
        </p:grpSpPr>
        <p:sp>
          <p:nvSpPr>
            <p:cNvPr id="5209" name="Google Shape;5209;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82"/>
          <p:cNvGrpSpPr/>
          <p:nvPr/>
        </p:nvGrpSpPr>
        <p:grpSpPr>
          <a:xfrm>
            <a:off x="8002274" y="3857490"/>
            <a:ext cx="339253" cy="339253"/>
            <a:chOff x="5049725" y="3806450"/>
            <a:chExt cx="481825" cy="481825"/>
          </a:xfrm>
        </p:grpSpPr>
        <p:sp>
          <p:nvSpPr>
            <p:cNvPr id="5216" name="Google Shape;5216;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82"/>
          <p:cNvGrpSpPr/>
          <p:nvPr/>
        </p:nvGrpSpPr>
        <p:grpSpPr>
          <a:xfrm>
            <a:off x="1311883" y="4683318"/>
            <a:ext cx="339253" cy="339253"/>
            <a:chOff x="5651375" y="3806450"/>
            <a:chExt cx="481825" cy="481825"/>
          </a:xfrm>
        </p:grpSpPr>
        <p:sp>
          <p:nvSpPr>
            <p:cNvPr id="5220" name="Google Shape;5220;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82"/>
          <p:cNvGrpSpPr/>
          <p:nvPr/>
        </p:nvGrpSpPr>
        <p:grpSpPr>
          <a:xfrm>
            <a:off x="3188815" y="4685307"/>
            <a:ext cx="298503" cy="335275"/>
            <a:chOff x="6264300" y="3809300"/>
            <a:chExt cx="423950" cy="476175"/>
          </a:xfrm>
        </p:grpSpPr>
        <p:sp>
          <p:nvSpPr>
            <p:cNvPr id="5225" name="Google Shape;5225;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82"/>
          <p:cNvGrpSpPr/>
          <p:nvPr/>
        </p:nvGrpSpPr>
        <p:grpSpPr>
          <a:xfrm>
            <a:off x="5067436" y="4270401"/>
            <a:ext cx="340573" cy="339271"/>
            <a:chOff x="898875" y="4399275"/>
            <a:chExt cx="483700" cy="481850"/>
          </a:xfrm>
        </p:grpSpPr>
        <p:sp>
          <p:nvSpPr>
            <p:cNvPr id="5229" name="Google Shape;5229;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8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82"/>
          <p:cNvGrpSpPr/>
          <p:nvPr/>
        </p:nvGrpSpPr>
        <p:grpSpPr>
          <a:xfrm>
            <a:off x="5501169" y="4285653"/>
            <a:ext cx="339253" cy="308765"/>
            <a:chOff x="1492675" y="4420975"/>
            <a:chExt cx="481825" cy="438525"/>
          </a:xfrm>
        </p:grpSpPr>
        <p:sp>
          <p:nvSpPr>
            <p:cNvPr id="5238" name="Google Shape;5238;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3" name="Google Shape;5243;p82"/>
          <p:cNvGrpSpPr/>
          <p:nvPr/>
        </p:nvGrpSpPr>
        <p:grpSpPr>
          <a:xfrm>
            <a:off x="5906151" y="4271078"/>
            <a:ext cx="342580" cy="337915"/>
            <a:chOff x="2084100" y="4400250"/>
            <a:chExt cx="486550" cy="479925"/>
          </a:xfrm>
        </p:grpSpPr>
        <p:sp>
          <p:nvSpPr>
            <p:cNvPr id="5244" name="Google Shape;5244;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82"/>
          <p:cNvGrpSpPr/>
          <p:nvPr/>
        </p:nvGrpSpPr>
        <p:grpSpPr>
          <a:xfrm>
            <a:off x="6342631" y="4270427"/>
            <a:ext cx="298169" cy="339218"/>
            <a:chOff x="2707950" y="4399325"/>
            <a:chExt cx="423475" cy="481775"/>
          </a:xfrm>
        </p:grpSpPr>
        <p:sp>
          <p:nvSpPr>
            <p:cNvPr id="5251" name="Google Shape;5251;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3" name="Google Shape;5263;p82"/>
          <p:cNvGrpSpPr/>
          <p:nvPr/>
        </p:nvGrpSpPr>
        <p:grpSpPr>
          <a:xfrm>
            <a:off x="6772150" y="4270401"/>
            <a:ext cx="275057" cy="339271"/>
            <a:chOff x="3330525" y="4399275"/>
            <a:chExt cx="390650" cy="481850"/>
          </a:xfrm>
        </p:grpSpPr>
        <p:sp>
          <p:nvSpPr>
            <p:cNvPr id="5264" name="Google Shape;5264;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82"/>
          <p:cNvGrpSpPr/>
          <p:nvPr/>
        </p:nvGrpSpPr>
        <p:grpSpPr>
          <a:xfrm>
            <a:off x="7196679" y="4270410"/>
            <a:ext cx="253265" cy="339253"/>
            <a:chOff x="3938800" y="4399275"/>
            <a:chExt cx="359700" cy="481825"/>
          </a:xfrm>
        </p:grpSpPr>
        <p:sp>
          <p:nvSpPr>
            <p:cNvPr id="5272" name="Google Shape;5272;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7" name="Google Shape;5277;p82"/>
          <p:cNvGrpSpPr/>
          <p:nvPr/>
        </p:nvGrpSpPr>
        <p:grpSpPr>
          <a:xfrm>
            <a:off x="7667457" y="4270410"/>
            <a:ext cx="159039" cy="339253"/>
            <a:chOff x="4584850" y="4399275"/>
            <a:chExt cx="225875" cy="481825"/>
          </a:xfrm>
        </p:grpSpPr>
        <p:sp>
          <p:nvSpPr>
            <p:cNvPr id="5278" name="Google Shape;5278;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0" name="Google Shape;5280;p82"/>
          <p:cNvSpPr/>
          <p:nvPr/>
        </p:nvSpPr>
        <p:spPr>
          <a:xfrm>
            <a:off x="7985593" y="427034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1" name="Google Shape;5281;p82"/>
          <p:cNvGrpSpPr/>
          <p:nvPr/>
        </p:nvGrpSpPr>
        <p:grpSpPr>
          <a:xfrm>
            <a:off x="852485" y="4683315"/>
            <a:ext cx="339253" cy="339253"/>
            <a:chOff x="5642550" y="4399275"/>
            <a:chExt cx="481825" cy="481825"/>
          </a:xfrm>
        </p:grpSpPr>
        <p:sp>
          <p:nvSpPr>
            <p:cNvPr id="5282" name="Google Shape;5282;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82"/>
          <p:cNvGrpSpPr/>
          <p:nvPr/>
        </p:nvGrpSpPr>
        <p:grpSpPr>
          <a:xfrm>
            <a:off x="2705355" y="4695223"/>
            <a:ext cx="363316" cy="315437"/>
            <a:chOff x="6218300" y="4416175"/>
            <a:chExt cx="516000" cy="448000"/>
          </a:xfrm>
        </p:grpSpPr>
        <p:sp>
          <p:nvSpPr>
            <p:cNvPr id="5285" name="Google Shape;5285;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8" name="Google Shape;5288;p82"/>
          <p:cNvGrpSpPr/>
          <p:nvPr/>
        </p:nvGrpSpPr>
        <p:grpSpPr>
          <a:xfrm>
            <a:off x="5905560" y="4683312"/>
            <a:ext cx="339253" cy="339253"/>
            <a:chOff x="899850" y="4992125"/>
            <a:chExt cx="481825" cy="481825"/>
          </a:xfrm>
        </p:grpSpPr>
        <p:sp>
          <p:nvSpPr>
            <p:cNvPr id="5289" name="Google Shape;5289;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2"/>
          <p:cNvGrpSpPr/>
          <p:nvPr/>
        </p:nvGrpSpPr>
        <p:grpSpPr>
          <a:xfrm>
            <a:off x="5446162" y="4683312"/>
            <a:ext cx="339253" cy="339253"/>
            <a:chOff x="1492675" y="4992125"/>
            <a:chExt cx="481825" cy="481825"/>
          </a:xfrm>
        </p:grpSpPr>
        <p:sp>
          <p:nvSpPr>
            <p:cNvPr id="5293" name="Google Shape;5293;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5" name="Google Shape;5295;p82"/>
          <p:cNvGrpSpPr/>
          <p:nvPr/>
        </p:nvGrpSpPr>
        <p:grpSpPr>
          <a:xfrm>
            <a:off x="4986764" y="4683312"/>
            <a:ext cx="339253" cy="339253"/>
            <a:chOff x="2085525" y="4992125"/>
            <a:chExt cx="481825" cy="481825"/>
          </a:xfrm>
        </p:grpSpPr>
        <p:sp>
          <p:nvSpPr>
            <p:cNvPr id="5296" name="Google Shape;5296;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2"/>
          <p:cNvGrpSpPr/>
          <p:nvPr/>
        </p:nvGrpSpPr>
        <p:grpSpPr>
          <a:xfrm>
            <a:off x="6824513" y="4683312"/>
            <a:ext cx="339253" cy="339253"/>
            <a:chOff x="2678350" y="4992125"/>
            <a:chExt cx="481825" cy="481825"/>
          </a:xfrm>
        </p:grpSpPr>
        <p:sp>
          <p:nvSpPr>
            <p:cNvPr id="5299" name="Google Shape;5299;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2"/>
          <p:cNvGrpSpPr/>
          <p:nvPr/>
        </p:nvGrpSpPr>
        <p:grpSpPr>
          <a:xfrm>
            <a:off x="4527367" y="4683312"/>
            <a:ext cx="339253" cy="339253"/>
            <a:chOff x="3271200" y="4992125"/>
            <a:chExt cx="481825" cy="481825"/>
          </a:xfrm>
        </p:grpSpPr>
        <p:sp>
          <p:nvSpPr>
            <p:cNvPr id="5303" name="Google Shape;5303;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82"/>
          <p:cNvGrpSpPr/>
          <p:nvPr/>
        </p:nvGrpSpPr>
        <p:grpSpPr>
          <a:xfrm>
            <a:off x="6364957" y="4684333"/>
            <a:ext cx="339411" cy="337211"/>
            <a:chOff x="5049575" y="4993600"/>
            <a:chExt cx="482050" cy="478925"/>
          </a:xfrm>
        </p:grpSpPr>
        <p:sp>
          <p:nvSpPr>
            <p:cNvPr id="5307" name="Google Shape;5307;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82"/>
          <p:cNvGrpSpPr/>
          <p:nvPr/>
        </p:nvGrpSpPr>
        <p:grpSpPr>
          <a:xfrm>
            <a:off x="7283911" y="4706895"/>
            <a:ext cx="195300" cy="343772"/>
            <a:chOff x="3999225" y="4364775"/>
            <a:chExt cx="195300" cy="343772"/>
          </a:xfrm>
        </p:grpSpPr>
        <p:grpSp>
          <p:nvGrpSpPr>
            <p:cNvPr id="5314" name="Google Shape;5314;p82"/>
            <p:cNvGrpSpPr/>
            <p:nvPr/>
          </p:nvGrpSpPr>
          <p:grpSpPr>
            <a:xfrm>
              <a:off x="4048568" y="4562577"/>
              <a:ext cx="97317" cy="145970"/>
              <a:chOff x="1529575" y="2222650"/>
              <a:chExt cx="203125" cy="304675"/>
            </a:xfrm>
          </p:grpSpPr>
          <p:sp>
            <p:nvSpPr>
              <p:cNvPr id="5315" name="Google Shape;5315;p82"/>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2"/>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2"/>
            <p:cNvGrpSpPr/>
            <p:nvPr/>
          </p:nvGrpSpPr>
          <p:grpSpPr>
            <a:xfrm>
              <a:off x="3999225" y="4364775"/>
              <a:ext cx="195300" cy="195300"/>
              <a:chOff x="3999225" y="4364775"/>
              <a:chExt cx="195300" cy="195300"/>
            </a:xfrm>
          </p:grpSpPr>
          <p:sp>
            <p:nvSpPr>
              <p:cNvPr id="5318" name="Google Shape;5318;p82"/>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2"/>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0" name="Google Shape;5320;p82"/>
          <p:cNvGrpSpPr/>
          <p:nvPr/>
        </p:nvGrpSpPr>
        <p:grpSpPr>
          <a:xfrm>
            <a:off x="7599355" y="4723147"/>
            <a:ext cx="277088" cy="259611"/>
            <a:chOff x="4335888" y="4398114"/>
            <a:chExt cx="277088" cy="259611"/>
          </a:xfrm>
        </p:grpSpPr>
        <p:grpSp>
          <p:nvGrpSpPr>
            <p:cNvPr id="5321" name="Google Shape;5321;p82"/>
            <p:cNvGrpSpPr/>
            <p:nvPr/>
          </p:nvGrpSpPr>
          <p:grpSpPr>
            <a:xfrm>
              <a:off x="4335888" y="4462425"/>
              <a:ext cx="195300" cy="195300"/>
              <a:chOff x="4335888" y="4462425"/>
              <a:chExt cx="195300" cy="195300"/>
            </a:xfrm>
          </p:grpSpPr>
          <p:sp>
            <p:nvSpPr>
              <p:cNvPr id="5322" name="Google Shape;5322;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2"/>
            <p:cNvGrpSpPr/>
            <p:nvPr/>
          </p:nvGrpSpPr>
          <p:grpSpPr>
            <a:xfrm>
              <a:off x="4509813" y="4398114"/>
              <a:ext cx="103162" cy="103198"/>
              <a:chOff x="2277975" y="2021700"/>
              <a:chExt cx="215325" cy="215400"/>
            </a:xfrm>
          </p:grpSpPr>
          <p:sp>
            <p:nvSpPr>
              <p:cNvPr id="5325" name="Google Shape;5325;p82"/>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2"/>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82"/>
          <p:cNvGrpSpPr/>
          <p:nvPr/>
        </p:nvGrpSpPr>
        <p:grpSpPr>
          <a:xfrm>
            <a:off x="7996588" y="4781133"/>
            <a:ext cx="392275" cy="195300"/>
            <a:chOff x="4752588" y="4440200"/>
            <a:chExt cx="392275" cy="195300"/>
          </a:xfrm>
        </p:grpSpPr>
        <p:grpSp>
          <p:nvGrpSpPr>
            <p:cNvPr id="5328" name="Google Shape;5328;p82"/>
            <p:cNvGrpSpPr/>
            <p:nvPr/>
          </p:nvGrpSpPr>
          <p:grpSpPr>
            <a:xfrm>
              <a:off x="4950384" y="4469728"/>
              <a:ext cx="194479" cy="136244"/>
              <a:chOff x="3163375" y="2175125"/>
              <a:chExt cx="405925" cy="284375"/>
            </a:xfrm>
          </p:grpSpPr>
          <p:sp>
            <p:nvSpPr>
              <p:cNvPr id="5329" name="Google Shape;5329;p82"/>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2"/>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2"/>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82"/>
            <p:cNvGrpSpPr/>
            <p:nvPr/>
          </p:nvGrpSpPr>
          <p:grpSpPr>
            <a:xfrm>
              <a:off x="4752588" y="4440200"/>
              <a:ext cx="195300" cy="195300"/>
              <a:chOff x="4335888" y="4462425"/>
              <a:chExt cx="195300" cy="195300"/>
            </a:xfrm>
          </p:grpSpPr>
          <p:sp>
            <p:nvSpPr>
              <p:cNvPr id="5333" name="Google Shape;5333;p82"/>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2"/>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42" name="Google Shape;7424;p87">
            <a:extLst>
              <a:ext uri="{FF2B5EF4-FFF2-40B4-BE49-F238E27FC236}">
                <a16:creationId xmlns:a16="http://schemas.microsoft.com/office/drawing/2014/main" id="{32921878-59EC-C279-6087-7473B29930E0}"/>
              </a:ext>
            </a:extLst>
          </p:cNvPr>
          <p:cNvSpPr/>
          <p:nvPr/>
        </p:nvSpPr>
        <p:spPr>
          <a:xfrm>
            <a:off x="836536" y="419612"/>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3" name="Google Shape;7425;p87">
            <a:extLst>
              <a:ext uri="{FF2B5EF4-FFF2-40B4-BE49-F238E27FC236}">
                <a16:creationId xmlns:a16="http://schemas.microsoft.com/office/drawing/2014/main" id="{5F773ADE-01FE-A4DE-1AE0-4D1D45F7B349}"/>
              </a:ext>
            </a:extLst>
          </p:cNvPr>
          <p:cNvGrpSpPr/>
          <p:nvPr/>
        </p:nvGrpSpPr>
        <p:grpSpPr>
          <a:xfrm>
            <a:off x="783450" y="972049"/>
            <a:ext cx="452798" cy="449473"/>
            <a:chOff x="-21322300" y="3693325"/>
            <a:chExt cx="306400" cy="304150"/>
          </a:xfrm>
        </p:grpSpPr>
        <p:sp>
          <p:nvSpPr>
            <p:cNvPr id="5544" name="Google Shape;7426;p87">
              <a:extLst>
                <a:ext uri="{FF2B5EF4-FFF2-40B4-BE49-F238E27FC236}">
                  <a16:creationId xmlns:a16="http://schemas.microsoft.com/office/drawing/2014/main" id="{B42A4797-415C-BCB4-2238-7C2B11895357}"/>
                </a:ext>
              </a:extLst>
            </p:cNvPr>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7427;p87">
              <a:extLst>
                <a:ext uri="{FF2B5EF4-FFF2-40B4-BE49-F238E27FC236}">
                  <a16:creationId xmlns:a16="http://schemas.microsoft.com/office/drawing/2014/main" id="{1B329D91-50F2-6923-7EF7-52A93F70C17B}"/>
                </a:ext>
              </a:extLst>
            </p:cNvPr>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7428;p87">
              <a:extLst>
                <a:ext uri="{FF2B5EF4-FFF2-40B4-BE49-F238E27FC236}">
                  <a16:creationId xmlns:a16="http://schemas.microsoft.com/office/drawing/2014/main" id="{576145AF-3A10-5375-E823-ABA29CF5A95E}"/>
                </a:ext>
              </a:extLst>
            </p:cNvPr>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7429;p87">
              <a:extLst>
                <a:ext uri="{FF2B5EF4-FFF2-40B4-BE49-F238E27FC236}">
                  <a16:creationId xmlns:a16="http://schemas.microsoft.com/office/drawing/2014/main" id="{C87EA709-17A3-1D79-B769-155413071C69}"/>
                </a:ext>
              </a:extLst>
            </p:cNvPr>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7430;p87">
            <a:extLst>
              <a:ext uri="{FF2B5EF4-FFF2-40B4-BE49-F238E27FC236}">
                <a16:creationId xmlns:a16="http://schemas.microsoft.com/office/drawing/2014/main" id="{AB317C16-C437-ED7A-C31B-F4BC08D969B7}"/>
              </a:ext>
            </a:extLst>
          </p:cNvPr>
          <p:cNvGrpSpPr/>
          <p:nvPr/>
        </p:nvGrpSpPr>
        <p:grpSpPr>
          <a:xfrm>
            <a:off x="782859" y="1538786"/>
            <a:ext cx="453980" cy="422540"/>
            <a:chOff x="-21322300" y="4077125"/>
            <a:chExt cx="307200" cy="285925"/>
          </a:xfrm>
        </p:grpSpPr>
        <p:sp>
          <p:nvSpPr>
            <p:cNvPr id="5549" name="Google Shape;7431;p87">
              <a:extLst>
                <a:ext uri="{FF2B5EF4-FFF2-40B4-BE49-F238E27FC236}">
                  <a16:creationId xmlns:a16="http://schemas.microsoft.com/office/drawing/2014/main" id="{E0A48A47-08E4-E6C2-F532-0E4E3116F64C}"/>
                </a:ext>
              </a:extLst>
            </p:cNvPr>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7432;p87">
              <a:extLst>
                <a:ext uri="{FF2B5EF4-FFF2-40B4-BE49-F238E27FC236}">
                  <a16:creationId xmlns:a16="http://schemas.microsoft.com/office/drawing/2014/main" id="{562EA2A9-0BBC-3F6D-8052-C139A32511DA}"/>
                </a:ext>
              </a:extLst>
            </p:cNvPr>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7433;p87">
              <a:extLst>
                <a:ext uri="{FF2B5EF4-FFF2-40B4-BE49-F238E27FC236}">
                  <a16:creationId xmlns:a16="http://schemas.microsoft.com/office/drawing/2014/main" id="{229AC7E3-2663-072C-4C73-5B7F17743420}"/>
                </a:ext>
              </a:extLst>
            </p:cNvPr>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7434;p87">
              <a:extLst>
                <a:ext uri="{FF2B5EF4-FFF2-40B4-BE49-F238E27FC236}">
                  <a16:creationId xmlns:a16="http://schemas.microsoft.com/office/drawing/2014/main" id="{47CC9358-4046-CBD8-9345-EAEAB005E871}"/>
                </a:ext>
              </a:extLst>
            </p:cNvPr>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7435;p87">
              <a:extLst>
                <a:ext uri="{FF2B5EF4-FFF2-40B4-BE49-F238E27FC236}">
                  <a16:creationId xmlns:a16="http://schemas.microsoft.com/office/drawing/2014/main" id="{E3193FEC-C72F-0008-7F51-454E5D197FF1}"/>
                </a:ext>
              </a:extLst>
            </p:cNvPr>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7436;p87">
              <a:extLst>
                <a:ext uri="{FF2B5EF4-FFF2-40B4-BE49-F238E27FC236}">
                  <a16:creationId xmlns:a16="http://schemas.microsoft.com/office/drawing/2014/main" id="{6568FB4C-E802-3A66-6342-0AA2B64EAF83}"/>
                </a:ext>
              </a:extLst>
            </p:cNvPr>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7437;p87">
              <a:extLst>
                <a:ext uri="{FF2B5EF4-FFF2-40B4-BE49-F238E27FC236}">
                  <a16:creationId xmlns:a16="http://schemas.microsoft.com/office/drawing/2014/main" id="{FDF412C1-C9A7-7B97-55E4-0A811A4FD35B}"/>
                </a:ext>
              </a:extLst>
            </p:cNvPr>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7438;p87">
              <a:extLst>
                <a:ext uri="{FF2B5EF4-FFF2-40B4-BE49-F238E27FC236}">
                  <a16:creationId xmlns:a16="http://schemas.microsoft.com/office/drawing/2014/main" id="{363B69DC-B2B9-3205-7C48-C5D5538907D6}"/>
                </a:ext>
              </a:extLst>
            </p:cNvPr>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7439;p87">
              <a:extLst>
                <a:ext uri="{FF2B5EF4-FFF2-40B4-BE49-F238E27FC236}">
                  <a16:creationId xmlns:a16="http://schemas.microsoft.com/office/drawing/2014/main" id="{CDB36462-B838-E275-EAEC-F4E0B10E56D6}"/>
                </a:ext>
              </a:extLst>
            </p:cNvPr>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7440;p87">
              <a:extLst>
                <a:ext uri="{FF2B5EF4-FFF2-40B4-BE49-F238E27FC236}">
                  <a16:creationId xmlns:a16="http://schemas.microsoft.com/office/drawing/2014/main" id="{D4035B37-797E-AE8D-E87A-CD54FAE3936A}"/>
                </a:ext>
              </a:extLst>
            </p:cNvPr>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7441;p87">
              <a:extLst>
                <a:ext uri="{FF2B5EF4-FFF2-40B4-BE49-F238E27FC236}">
                  <a16:creationId xmlns:a16="http://schemas.microsoft.com/office/drawing/2014/main" id="{0FEC14FF-988E-B91D-CC04-38553F4EFA2F}"/>
                </a:ext>
              </a:extLst>
            </p:cNvPr>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7442;p87">
              <a:extLst>
                <a:ext uri="{FF2B5EF4-FFF2-40B4-BE49-F238E27FC236}">
                  <a16:creationId xmlns:a16="http://schemas.microsoft.com/office/drawing/2014/main" id="{1D810FBE-662C-5EB4-0FCA-143CAB324940}"/>
                </a:ext>
              </a:extLst>
            </p:cNvPr>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7443;p87">
            <a:extLst>
              <a:ext uri="{FF2B5EF4-FFF2-40B4-BE49-F238E27FC236}">
                <a16:creationId xmlns:a16="http://schemas.microsoft.com/office/drawing/2014/main" id="{6393CCF6-F727-C660-8D78-4D1A9F83EE20}"/>
              </a:ext>
            </a:extLst>
          </p:cNvPr>
          <p:cNvGrpSpPr/>
          <p:nvPr/>
        </p:nvGrpSpPr>
        <p:grpSpPr>
          <a:xfrm>
            <a:off x="3560035" y="417670"/>
            <a:ext cx="451653" cy="450212"/>
            <a:chOff x="-19394200" y="3333800"/>
            <a:chExt cx="305625" cy="304650"/>
          </a:xfrm>
        </p:grpSpPr>
        <p:sp>
          <p:nvSpPr>
            <p:cNvPr id="5562" name="Google Shape;7444;p87">
              <a:extLst>
                <a:ext uri="{FF2B5EF4-FFF2-40B4-BE49-F238E27FC236}">
                  <a16:creationId xmlns:a16="http://schemas.microsoft.com/office/drawing/2014/main" id="{76635DB1-B076-4EBA-92E4-0A2D7CCCDD46}"/>
                </a:ext>
              </a:extLst>
            </p:cNvPr>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7445;p87">
              <a:extLst>
                <a:ext uri="{FF2B5EF4-FFF2-40B4-BE49-F238E27FC236}">
                  <a16:creationId xmlns:a16="http://schemas.microsoft.com/office/drawing/2014/main" id="{6BF4EDE3-9244-91BB-4C18-55C6F740571F}"/>
                </a:ext>
              </a:extLst>
            </p:cNvPr>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7446;p87">
              <a:extLst>
                <a:ext uri="{FF2B5EF4-FFF2-40B4-BE49-F238E27FC236}">
                  <a16:creationId xmlns:a16="http://schemas.microsoft.com/office/drawing/2014/main" id="{59A6B6CF-4F52-7096-87AD-CC4D8A2C0605}"/>
                </a:ext>
              </a:extLst>
            </p:cNvPr>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7447;p87">
              <a:extLst>
                <a:ext uri="{FF2B5EF4-FFF2-40B4-BE49-F238E27FC236}">
                  <a16:creationId xmlns:a16="http://schemas.microsoft.com/office/drawing/2014/main" id="{462A7245-0F04-1FF8-EEA6-F29B1C69CF0A}"/>
                </a:ext>
              </a:extLst>
            </p:cNvPr>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7448;p87">
              <a:extLst>
                <a:ext uri="{FF2B5EF4-FFF2-40B4-BE49-F238E27FC236}">
                  <a16:creationId xmlns:a16="http://schemas.microsoft.com/office/drawing/2014/main" id="{D6278B16-7993-FAB6-A150-F5044B6C8AB2}"/>
                </a:ext>
              </a:extLst>
            </p:cNvPr>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7449;p87">
              <a:extLst>
                <a:ext uri="{FF2B5EF4-FFF2-40B4-BE49-F238E27FC236}">
                  <a16:creationId xmlns:a16="http://schemas.microsoft.com/office/drawing/2014/main" id="{A2F4FC4C-4378-CA85-DF66-3A6447B27EEB}"/>
                </a:ext>
              </a:extLst>
            </p:cNvPr>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7450;p87">
              <a:extLst>
                <a:ext uri="{FF2B5EF4-FFF2-40B4-BE49-F238E27FC236}">
                  <a16:creationId xmlns:a16="http://schemas.microsoft.com/office/drawing/2014/main" id="{1241504E-9086-E272-30A0-1314579792DB}"/>
                </a:ext>
              </a:extLst>
            </p:cNvPr>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7451;p87">
              <a:extLst>
                <a:ext uri="{FF2B5EF4-FFF2-40B4-BE49-F238E27FC236}">
                  <a16:creationId xmlns:a16="http://schemas.microsoft.com/office/drawing/2014/main" id="{59AE7C1D-DD77-F26F-5575-416E7D5C28FB}"/>
                </a:ext>
              </a:extLst>
            </p:cNvPr>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7452;p87">
              <a:extLst>
                <a:ext uri="{FF2B5EF4-FFF2-40B4-BE49-F238E27FC236}">
                  <a16:creationId xmlns:a16="http://schemas.microsoft.com/office/drawing/2014/main" id="{B05514C7-5C0C-641C-64AE-0908C80CDDAE}"/>
                </a:ext>
              </a:extLst>
            </p:cNvPr>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7453;p87">
            <a:extLst>
              <a:ext uri="{FF2B5EF4-FFF2-40B4-BE49-F238E27FC236}">
                <a16:creationId xmlns:a16="http://schemas.microsoft.com/office/drawing/2014/main" id="{03B3CE42-656A-83B2-A18E-5A34B189AD5E}"/>
              </a:ext>
            </a:extLst>
          </p:cNvPr>
          <p:cNvGrpSpPr/>
          <p:nvPr/>
        </p:nvGrpSpPr>
        <p:grpSpPr>
          <a:xfrm>
            <a:off x="3558872" y="972122"/>
            <a:ext cx="453980" cy="449325"/>
            <a:chOff x="-19396575" y="3708500"/>
            <a:chExt cx="307200" cy="304050"/>
          </a:xfrm>
        </p:grpSpPr>
        <p:sp>
          <p:nvSpPr>
            <p:cNvPr id="5572" name="Google Shape;7454;p87">
              <a:extLst>
                <a:ext uri="{FF2B5EF4-FFF2-40B4-BE49-F238E27FC236}">
                  <a16:creationId xmlns:a16="http://schemas.microsoft.com/office/drawing/2014/main" id="{0C8CBC8A-A87C-3EA2-F29D-D484C84F62A9}"/>
                </a:ext>
              </a:extLst>
            </p:cNvPr>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7455;p87">
              <a:extLst>
                <a:ext uri="{FF2B5EF4-FFF2-40B4-BE49-F238E27FC236}">
                  <a16:creationId xmlns:a16="http://schemas.microsoft.com/office/drawing/2014/main" id="{C1E6848D-DE8C-7970-948E-8EC18846478E}"/>
                </a:ext>
              </a:extLst>
            </p:cNvPr>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7456;p87">
              <a:extLst>
                <a:ext uri="{FF2B5EF4-FFF2-40B4-BE49-F238E27FC236}">
                  <a16:creationId xmlns:a16="http://schemas.microsoft.com/office/drawing/2014/main" id="{04D39088-854F-D8FC-622E-687DCFEDB19F}"/>
                </a:ext>
              </a:extLst>
            </p:cNvPr>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7457;p87">
            <a:extLst>
              <a:ext uri="{FF2B5EF4-FFF2-40B4-BE49-F238E27FC236}">
                <a16:creationId xmlns:a16="http://schemas.microsoft.com/office/drawing/2014/main" id="{4F861ABC-FE0E-19B5-D48B-204E1DB42406}"/>
              </a:ext>
            </a:extLst>
          </p:cNvPr>
          <p:cNvGrpSpPr/>
          <p:nvPr/>
        </p:nvGrpSpPr>
        <p:grpSpPr>
          <a:xfrm>
            <a:off x="3553052" y="1525003"/>
            <a:ext cx="465618" cy="450101"/>
            <a:chOff x="-19394200" y="4084200"/>
            <a:chExt cx="315075" cy="304575"/>
          </a:xfrm>
        </p:grpSpPr>
        <p:sp>
          <p:nvSpPr>
            <p:cNvPr id="5576" name="Google Shape;7458;p87">
              <a:extLst>
                <a:ext uri="{FF2B5EF4-FFF2-40B4-BE49-F238E27FC236}">
                  <a16:creationId xmlns:a16="http://schemas.microsoft.com/office/drawing/2014/main" id="{3C562348-8BF4-602B-508B-05542EB685D2}"/>
                </a:ext>
              </a:extLst>
            </p:cNvPr>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7459;p87">
              <a:extLst>
                <a:ext uri="{FF2B5EF4-FFF2-40B4-BE49-F238E27FC236}">
                  <a16:creationId xmlns:a16="http://schemas.microsoft.com/office/drawing/2014/main" id="{766E050F-A242-A44A-DE4C-10D7D25E4523}"/>
                </a:ext>
              </a:extLst>
            </p:cNvPr>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7460;p87">
              <a:extLst>
                <a:ext uri="{FF2B5EF4-FFF2-40B4-BE49-F238E27FC236}">
                  <a16:creationId xmlns:a16="http://schemas.microsoft.com/office/drawing/2014/main" id="{53E982A8-3E4E-02A7-5C06-814D0C9BE0C2}"/>
                </a:ext>
              </a:extLst>
            </p:cNvPr>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7461;p87">
              <a:extLst>
                <a:ext uri="{FF2B5EF4-FFF2-40B4-BE49-F238E27FC236}">
                  <a16:creationId xmlns:a16="http://schemas.microsoft.com/office/drawing/2014/main" id="{E04EC3EC-FBC7-B38D-C066-3088365D2CFB}"/>
                </a:ext>
              </a:extLst>
            </p:cNvPr>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7462;p87">
              <a:extLst>
                <a:ext uri="{FF2B5EF4-FFF2-40B4-BE49-F238E27FC236}">
                  <a16:creationId xmlns:a16="http://schemas.microsoft.com/office/drawing/2014/main" id="{E051D52B-283D-A164-4F3F-BEAF7322B906}"/>
                </a:ext>
              </a:extLst>
            </p:cNvPr>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7463;p87">
              <a:extLst>
                <a:ext uri="{FF2B5EF4-FFF2-40B4-BE49-F238E27FC236}">
                  <a16:creationId xmlns:a16="http://schemas.microsoft.com/office/drawing/2014/main" id="{BBAD0F0A-8504-4280-9501-19AC7AEF7A4A}"/>
                </a:ext>
              </a:extLst>
            </p:cNvPr>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7464;p87">
            <a:extLst>
              <a:ext uri="{FF2B5EF4-FFF2-40B4-BE49-F238E27FC236}">
                <a16:creationId xmlns:a16="http://schemas.microsoft.com/office/drawing/2014/main" id="{E4AFE444-1EA3-6AD7-629C-38E5DF49ADD9}"/>
              </a:ext>
            </a:extLst>
          </p:cNvPr>
          <p:cNvGrpSpPr/>
          <p:nvPr/>
        </p:nvGrpSpPr>
        <p:grpSpPr>
          <a:xfrm>
            <a:off x="6358763" y="417543"/>
            <a:ext cx="400447" cy="450470"/>
            <a:chOff x="-17526750" y="3309200"/>
            <a:chExt cx="270975" cy="304825"/>
          </a:xfrm>
        </p:grpSpPr>
        <p:sp>
          <p:nvSpPr>
            <p:cNvPr id="5583" name="Google Shape;7465;p87">
              <a:extLst>
                <a:ext uri="{FF2B5EF4-FFF2-40B4-BE49-F238E27FC236}">
                  <a16:creationId xmlns:a16="http://schemas.microsoft.com/office/drawing/2014/main" id="{738AF648-4060-7C82-42BD-E2E5BA38BDC0}"/>
                </a:ext>
              </a:extLst>
            </p:cNvPr>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7466;p87">
              <a:extLst>
                <a:ext uri="{FF2B5EF4-FFF2-40B4-BE49-F238E27FC236}">
                  <a16:creationId xmlns:a16="http://schemas.microsoft.com/office/drawing/2014/main" id="{0A4A1B30-E688-B22F-B674-FEF28A5CED21}"/>
                </a:ext>
              </a:extLst>
            </p:cNvPr>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7467;p87">
              <a:extLst>
                <a:ext uri="{FF2B5EF4-FFF2-40B4-BE49-F238E27FC236}">
                  <a16:creationId xmlns:a16="http://schemas.microsoft.com/office/drawing/2014/main" id="{EA71EDFE-DD56-D04A-3CDB-254ACB617E2C}"/>
                </a:ext>
              </a:extLst>
            </p:cNvPr>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7468;p87">
              <a:extLst>
                <a:ext uri="{FF2B5EF4-FFF2-40B4-BE49-F238E27FC236}">
                  <a16:creationId xmlns:a16="http://schemas.microsoft.com/office/drawing/2014/main" id="{B4AFF7CB-0026-D3EB-D93F-A9FFEC3FB064}"/>
                </a:ext>
              </a:extLst>
            </p:cNvPr>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7469;p87">
              <a:extLst>
                <a:ext uri="{FF2B5EF4-FFF2-40B4-BE49-F238E27FC236}">
                  <a16:creationId xmlns:a16="http://schemas.microsoft.com/office/drawing/2014/main" id="{6A4EDEFA-D63D-950D-C482-B6FB351413E5}"/>
                </a:ext>
              </a:extLst>
            </p:cNvPr>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7470;p87">
            <a:extLst>
              <a:ext uri="{FF2B5EF4-FFF2-40B4-BE49-F238E27FC236}">
                <a16:creationId xmlns:a16="http://schemas.microsoft.com/office/drawing/2014/main" id="{FEAF85DC-67BE-9D87-63FD-3C74AEB467CD}"/>
              </a:ext>
            </a:extLst>
          </p:cNvPr>
          <p:cNvGrpSpPr/>
          <p:nvPr/>
        </p:nvGrpSpPr>
        <p:grpSpPr>
          <a:xfrm>
            <a:off x="6334915" y="972715"/>
            <a:ext cx="448143" cy="448143"/>
            <a:chOff x="-17542500" y="3684100"/>
            <a:chExt cx="303250" cy="303250"/>
          </a:xfrm>
        </p:grpSpPr>
        <p:sp>
          <p:nvSpPr>
            <p:cNvPr id="5589" name="Google Shape;7471;p87">
              <a:extLst>
                <a:ext uri="{FF2B5EF4-FFF2-40B4-BE49-F238E27FC236}">
                  <a16:creationId xmlns:a16="http://schemas.microsoft.com/office/drawing/2014/main" id="{3E39480C-7C7D-23D8-8FF5-FB450B995C12}"/>
                </a:ext>
              </a:extLst>
            </p:cNvPr>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7472;p87">
              <a:extLst>
                <a:ext uri="{FF2B5EF4-FFF2-40B4-BE49-F238E27FC236}">
                  <a16:creationId xmlns:a16="http://schemas.microsoft.com/office/drawing/2014/main" id="{6C3ECD0C-7986-F0EF-E33D-0A149DB5F08F}"/>
                </a:ext>
              </a:extLst>
            </p:cNvPr>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7473;p87">
              <a:extLst>
                <a:ext uri="{FF2B5EF4-FFF2-40B4-BE49-F238E27FC236}">
                  <a16:creationId xmlns:a16="http://schemas.microsoft.com/office/drawing/2014/main" id="{1BAF4FC2-4607-C995-1C55-54E9FEC17B13}"/>
                </a:ext>
              </a:extLst>
            </p:cNvPr>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7474;p87">
              <a:extLst>
                <a:ext uri="{FF2B5EF4-FFF2-40B4-BE49-F238E27FC236}">
                  <a16:creationId xmlns:a16="http://schemas.microsoft.com/office/drawing/2014/main" id="{616F8BD3-FD61-71D5-E98F-E041950B4B97}"/>
                </a:ext>
              </a:extLst>
            </p:cNvPr>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7475;p87">
              <a:extLst>
                <a:ext uri="{FF2B5EF4-FFF2-40B4-BE49-F238E27FC236}">
                  <a16:creationId xmlns:a16="http://schemas.microsoft.com/office/drawing/2014/main" id="{86B1C0D4-4A54-ACBA-8230-9560783142EB}"/>
                </a:ext>
              </a:extLst>
            </p:cNvPr>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7476;p87">
              <a:extLst>
                <a:ext uri="{FF2B5EF4-FFF2-40B4-BE49-F238E27FC236}">
                  <a16:creationId xmlns:a16="http://schemas.microsoft.com/office/drawing/2014/main" id="{C63486DE-9E78-8710-090D-CEE77FD8C4BA}"/>
                </a:ext>
              </a:extLst>
            </p:cNvPr>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7477;p87">
              <a:extLst>
                <a:ext uri="{FF2B5EF4-FFF2-40B4-BE49-F238E27FC236}">
                  <a16:creationId xmlns:a16="http://schemas.microsoft.com/office/drawing/2014/main" id="{EB53C0B8-A807-E161-E5EC-12F4D822CCA7}"/>
                </a:ext>
              </a:extLst>
            </p:cNvPr>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7478;p87">
            <a:extLst>
              <a:ext uri="{FF2B5EF4-FFF2-40B4-BE49-F238E27FC236}">
                <a16:creationId xmlns:a16="http://schemas.microsoft.com/office/drawing/2014/main" id="{5DA89D5D-48DC-9A6C-632F-A700073F0EBB}"/>
              </a:ext>
            </a:extLst>
          </p:cNvPr>
          <p:cNvGrpSpPr/>
          <p:nvPr/>
        </p:nvGrpSpPr>
        <p:grpSpPr>
          <a:xfrm>
            <a:off x="6334324" y="1539359"/>
            <a:ext cx="449325" cy="421395"/>
            <a:chOff x="-17542500" y="4068450"/>
            <a:chExt cx="304050" cy="285150"/>
          </a:xfrm>
        </p:grpSpPr>
        <p:sp>
          <p:nvSpPr>
            <p:cNvPr id="5597" name="Google Shape;7479;p87">
              <a:extLst>
                <a:ext uri="{FF2B5EF4-FFF2-40B4-BE49-F238E27FC236}">
                  <a16:creationId xmlns:a16="http://schemas.microsoft.com/office/drawing/2014/main" id="{A5442720-CCC0-3924-8264-B63FE4DF9F2F}"/>
                </a:ext>
              </a:extLst>
            </p:cNvPr>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7480;p87">
              <a:extLst>
                <a:ext uri="{FF2B5EF4-FFF2-40B4-BE49-F238E27FC236}">
                  <a16:creationId xmlns:a16="http://schemas.microsoft.com/office/drawing/2014/main" id="{AD8D1F50-0F29-1EB7-6BFE-924B719AB186}"/>
                </a:ext>
              </a:extLst>
            </p:cNvPr>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7481;p87">
              <a:extLst>
                <a:ext uri="{FF2B5EF4-FFF2-40B4-BE49-F238E27FC236}">
                  <a16:creationId xmlns:a16="http://schemas.microsoft.com/office/drawing/2014/main" id="{139DD935-B437-8EFD-B468-544408F2D0D6}"/>
                </a:ext>
              </a:extLst>
            </p:cNvPr>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7482;p87">
              <a:extLst>
                <a:ext uri="{FF2B5EF4-FFF2-40B4-BE49-F238E27FC236}">
                  <a16:creationId xmlns:a16="http://schemas.microsoft.com/office/drawing/2014/main" id="{4B281F0C-1D4F-D231-D2CC-6B82F0FEE693}"/>
                </a:ext>
              </a:extLst>
            </p:cNvPr>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7483;p87">
              <a:extLst>
                <a:ext uri="{FF2B5EF4-FFF2-40B4-BE49-F238E27FC236}">
                  <a16:creationId xmlns:a16="http://schemas.microsoft.com/office/drawing/2014/main" id="{F428C3A1-BEBC-226C-9286-F7D047BF0144}"/>
                </a:ext>
              </a:extLst>
            </p:cNvPr>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7484;p87">
              <a:extLst>
                <a:ext uri="{FF2B5EF4-FFF2-40B4-BE49-F238E27FC236}">
                  <a16:creationId xmlns:a16="http://schemas.microsoft.com/office/drawing/2014/main" id="{7C84F75D-1EB8-4137-9DD8-BFDAAE347A61}"/>
                </a:ext>
              </a:extLst>
            </p:cNvPr>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7485;p87">
            <a:extLst>
              <a:ext uri="{FF2B5EF4-FFF2-40B4-BE49-F238E27FC236}">
                <a16:creationId xmlns:a16="http://schemas.microsoft.com/office/drawing/2014/main" id="{0DA22B78-05C5-A0EB-F0AD-7F641CAA07CA}"/>
              </a:ext>
            </a:extLst>
          </p:cNvPr>
          <p:cNvGrpSpPr/>
          <p:nvPr/>
        </p:nvGrpSpPr>
        <p:grpSpPr>
          <a:xfrm>
            <a:off x="3564746" y="2070753"/>
            <a:ext cx="343404" cy="449325"/>
            <a:chOff x="-15652200" y="3335975"/>
            <a:chExt cx="232375" cy="304050"/>
          </a:xfrm>
        </p:grpSpPr>
        <p:sp>
          <p:nvSpPr>
            <p:cNvPr id="5604" name="Google Shape;7486;p87">
              <a:extLst>
                <a:ext uri="{FF2B5EF4-FFF2-40B4-BE49-F238E27FC236}">
                  <a16:creationId xmlns:a16="http://schemas.microsoft.com/office/drawing/2014/main" id="{C5D206EA-6E59-C826-39D2-8A5F94EE29A2}"/>
                </a:ext>
              </a:extLst>
            </p:cNvPr>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7487;p87">
              <a:extLst>
                <a:ext uri="{FF2B5EF4-FFF2-40B4-BE49-F238E27FC236}">
                  <a16:creationId xmlns:a16="http://schemas.microsoft.com/office/drawing/2014/main" id="{8475FC2E-CD71-ECF6-A151-0EA45800244E}"/>
                </a:ext>
              </a:extLst>
            </p:cNvPr>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7488;p87">
              <a:extLst>
                <a:ext uri="{FF2B5EF4-FFF2-40B4-BE49-F238E27FC236}">
                  <a16:creationId xmlns:a16="http://schemas.microsoft.com/office/drawing/2014/main" id="{651156BA-4A84-2067-0A3E-1089DA68D902}"/>
                </a:ext>
              </a:extLst>
            </p:cNvPr>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7489;p87">
              <a:extLst>
                <a:ext uri="{FF2B5EF4-FFF2-40B4-BE49-F238E27FC236}">
                  <a16:creationId xmlns:a16="http://schemas.microsoft.com/office/drawing/2014/main" id="{609C4542-6B4E-D80E-9CE6-E0B846AC10AE}"/>
                </a:ext>
              </a:extLst>
            </p:cNvPr>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7490;p87">
              <a:extLst>
                <a:ext uri="{FF2B5EF4-FFF2-40B4-BE49-F238E27FC236}">
                  <a16:creationId xmlns:a16="http://schemas.microsoft.com/office/drawing/2014/main" id="{B93B750E-140A-C7D6-E2BF-64BD4A436E3F}"/>
                </a:ext>
              </a:extLst>
            </p:cNvPr>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7491;p87">
              <a:extLst>
                <a:ext uri="{FF2B5EF4-FFF2-40B4-BE49-F238E27FC236}">
                  <a16:creationId xmlns:a16="http://schemas.microsoft.com/office/drawing/2014/main" id="{5119357E-AE58-EF8F-78C3-9872ED941B53}"/>
                </a:ext>
              </a:extLst>
            </p:cNvPr>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7492;p87">
              <a:extLst>
                <a:ext uri="{FF2B5EF4-FFF2-40B4-BE49-F238E27FC236}">
                  <a16:creationId xmlns:a16="http://schemas.microsoft.com/office/drawing/2014/main" id="{3F224004-5A4D-448C-849E-FEA41F16F4D3}"/>
                </a:ext>
              </a:extLst>
            </p:cNvPr>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7493;p87">
              <a:extLst>
                <a:ext uri="{FF2B5EF4-FFF2-40B4-BE49-F238E27FC236}">
                  <a16:creationId xmlns:a16="http://schemas.microsoft.com/office/drawing/2014/main" id="{1999ED93-0105-A65A-BF7C-30D3EBAC2ACA}"/>
                </a:ext>
              </a:extLst>
            </p:cNvPr>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7494;p87">
              <a:extLst>
                <a:ext uri="{FF2B5EF4-FFF2-40B4-BE49-F238E27FC236}">
                  <a16:creationId xmlns:a16="http://schemas.microsoft.com/office/drawing/2014/main" id="{E585A63A-600C-F13E-27B8-36A363FB8296}"/>
                </a:ext>
              </a:extLst>
            </p:cNvPr>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7495;p87">
            <a:extLst>
              <a:ext uri="{FF2B5EF4-FFF2-40B4-BE49-F238E27FC236}">
                <a16:creationId xmlns:a16="http://schemas.microsoft.com/office/drawing/2014/main" id="{D7EFB3C2-FF87-6037-EC08-B3EB50EBA881}"/>
              </a:ext>
            </a:extLst>
          </p:cNvPr>
          <p:cNvGrpSpPr/>
          <p:nvPr/>
        </p:nvGrpSpPr>
        <p:grpSpPr>
          <a:xfrm>
            <a:off x="1338659" y="972271"/>
            <a:ext cx="449325" cy="449030"/>
            <a:chOff x="-20945825" y="3692175"/>
            <a:chExt cx="304050" cy="303850"/>
          </a:xfrm>
        </p:grpSpPr>
        <p:sp>
          <p:nvSpPr>
            <p:cNvPr id="5614" name="Google Shape;7496;p87">
              <a:extLst>
                <a:ext uri="{FF2B5EF4-FFF2-40B4-BE49-F238E27FC236}">
                  <a16:creationId xmlns:a16="http://schemas.microsoft.com/office/drawing/2014/main" id="{3D5B8057-AE99-7800-C4AB-7FEFE65CB321}"/>
                </a:ext>
              </a:extLst>
            </p:cNvPr>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7497;p87">
              <a:extLst>
                <a:ext uri="{FF2B5EF4-FFF2-40B4-BE49-F238E27FC236}">
                  <a16:creationId xmlns:a16="http://schemas.microsoft.com/office/drawing/2014/main" id="{49935BE0-DF77-1BE5-810C-15FFEE5BEAF0}"/>
                </a:ext>
              </a:extLst>
            </p:cNvPr>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7498;p87">
              <a:extLst>
                <a:ext uri="{FF2B5EF4-FFF2-40B4-BE49-F238E27FC236}">
                  <a16:creationId xmlns:a16="http://schemas.microsoft.com/office/drawing/2014/main" id="{55280D25-6077-A1A1-35BB-1F68A04D04BB}"/>
                </a:ext>
              </a:extLst>
            </p:cNvPr>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7499;p87">
              <a:extLst>
                <a:ext uri="{FF2B5EF4-FFF2-40B4-BE49-F238E27FC236}">
                  <a16:creationId xmlns:a16="http://schemas.microsoft.com/office/drawing/2014/main" id="{F17F6E46-A748-7398-6B9E-9ADA50072224}"/>
                </a:ext>
              </a:extLst>
            </p:cNvPr>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7500;p87">
            <a:extLst>
              <a:ext uri="{FF2B5EF4-FFF2-40B4-BE49-F238E27FC236}">
                <a16:creationId xmlns:a16="http://schemas.microsoft.com/office/drawing/2014/main" id="{1D43B601-E52F-DAB3-B851-A94B97E34E01}"/>
              </a:ext>
            </a:extLst>
          </p:cNvPr>
          <p:cNvGrpSpPr/>
          <p:nvPr/>
        </p:nvGrpSpPr>
        <p:grpSpPr>
          <a:xfrm>
            <a:off x="4145484" y="418390"/>
            <a:ext cx="372516" cy="448771"/>
            <a:chOff x="-18994100" y="3334775"/>
            <a:chExt cx="252075" cy="303675"/>
          </a:xfrm>
        </p:grpSpPr>
        <p:sp>
          <p:nvSpPr>
            <p:cNvPr id="5619" name="Google Shape;7501;p87">
              <a:extLst>
                <a:ext uri="{FF2B5EF4-FFF2-40B4-BE49-F238E27FC236}">
                  <a16:creationId xmlns:a16="http://schemas.microsoft.com/office/drawing/2014/main" id="{B84E7FF3-E757-F81F-CACC-F2BFC6827B4A}"/>
                </a:ext>
              </a:extLst>
            </p:cNvPr>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7502;p87">
              <a:extLst>
                <a:ext uri="{FF2B5EF4-FFF2-40B4-BE49-F238E27FC236}">
                  <a16:creationId xmlns:a16="http://schemas.microsoft.com/office/drawing/2014/main" id="{42C3568B-8836-F4C6-EAD2-7D80E6462751}"/>
                </a:ext>
              </a:extLst>
            </p:cNvPr>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7503;p87">
              <a:extLst>
                <a:ext uri="{FF2B5EF4-FFF2-40B4-BE49-F238E27FC236}">
                  <a16:creationId xmlns:a16="http://schemas.microsoft.com/office/drawing/2014/main" id="{AB6C11F2-A773-622A-C9D7-9DC1E447B1E7}"/>
                </a:ext>
              </a:extLst>
            </p:cNvPr>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7504;p87">
              <a:extLst>
                <a:ext uri="{FF2B5EF4-FFF2-40B4-BE49-F238E27FC236}">
                  <a16:creationId xmlns:a16="http://schemas.microsoft.com/office/drawing/2014/main" id="{9BE48BF5-30F0-499F-5BFF-CAB2D452948C}"/>
                </a:ext>
              </a:extLst>
            </p:cNvPr>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7505;p87">
            <a:extLst>
              <a:ext uri="{FF2B5EF4-FFF2-40B4-BE49-F238E27FC236}">
                <a16:creationId xmlns:a16="http://schemas.microsoft.com/office/drawing/2014/main" id="{4CF51D7B-F923-1443-B9DB-E806461A5D3E}"/>
              </a:ext>
            </a:extLst>
          </p:cNvPr>
          <p:cNvGrpSpPr/>
          <p:nvPr/>
        </p:nvGrpSpPr>
        <p:grpSpPr>
          <a:xfrm>
            <a:off x="4160040" y="973285"/>
            <a:ext cx="343404" cy="446998"/>
            <a:chOff x="-18983850" y="3710075"/>
            <a:chExt cx="232375" cy="302475"/>
          </a:xfrm>
        </p:grpSpPr>
        <p:sp>
          <p:nvSpPr>
            <p:cNvPr id="5624" name="Google Shape;7506;p87">
              <a:extLst>
                <a:ext uri="{FF2B5EF4-FFF2-40B4-BE49-F238E27FC236}">
                  <a16:creationId xmlns:a16="http://schemas.microsoft.com/office/drawing/2014/main" id="{BB728D6B-221D-E62A-38DB-5B2B2899B801}"/>
                </a:ext>
              </a:extLst>
            </p:cNvPr>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7507;p87">
              <a:extLst>
                <a:ext uri="{FF2B5EF4-FFF2-40B4-BE49-F238E27FC236}">
                  <a16:creationId xmlns:a16="http://schemas.microsoft.com/office/drawing/2014/main" id="{8B87809C-2C6D-4744-513D-A8FB5C498D92}"/>
                </a:ext>
              </a:extLst>
            </p:cNvPr>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7508;p87">
              <a:extLst>
                <a:ext uri="{FF2B5EF4-FFF2-40B4-BE49-F238E27FC236}">
                  <a16:creationId xmlns:a16="http://schemas.microsoft.com/office/drawing/2014/main" id="{876F8245-18D7-323F-B33E-F614644DD5FB}"/>
                </a:ext>
              </a:extLst>
            </p:cNvPr>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7509;p87">
              <a:extLst>
                <a:ext uri="{FF2B5EF4-FFF2-40B4-BE49-F238E27FC236}">
                  <a16:creationId xmlns:a16="http://schemas.microsoft.com/office/drawing/2014/main" id="{539AE710-069B-84B5-C2E8-6B9E1570BF12}"/>
                </a:ext>
              </a:extLst>
            </p:cNvPr>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7510;p87">
            <a:extLst>
              <a:ext uri="{FF2B5EF4-FFF2-40B4-BE49-F238E27FC236}">
                <a16:creationId xmlns:a16="http://schemas.microsoft.com/office/drawing/2014/main" id="{EA6E480A-3025-C539-8016-E56B8229D630}"/>
              </a:ext>
            </a:extLst>
          </p:cNvPr>
          <p:cNvGrpSpPr/>
          <p:nvPr/>
        </p:nvGrpSpPr>
        <p:grpSpPr>
          <a:xfrm>
            <a:off x="1338087" y="418115"/>
            <a:ext cx="450470" cy="449325"/>
            <a:chOff x="-20946600" y="3317850"/>
            <a:chExt cx="304825" cy="304050"/>
          </a:xfrm>
        </p:grpSpPr>
        <p:sp>
          <p:nvSpPr>
            <p:cNvPr id="5629" name="Google Shape;7511;p87">
              <a:extLst>
                <a:ext uri="{FF2B5EF4-FFF2-40B4-BE49-F238E27FC236}">
                  <a16:creationId xmlns:a16="http://schemas.microsoft.com/office/drawing/2014/main" id="{3B23F7AC-178C-2B5E-F4D8-1A16C9C08CD6}"/>
                </a:ext>
              </a:extLst>
            </p:cNvPr>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7512;p87">
              <a:extLst>
                <a:ext uri="{FF2B5EF4-FFF2-40B4-BE49-F238E27FC236}">
                  <a16:creationId xmlns:a16="http://schemas.microsoft.com/office/drawing/2014/main" id="{15957774-F4DC-ADFA-E8BE-8F83EB5A9D3D}"/>
                </a:ext>
              </a:extLst>
            </p:cNvPr>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7513;p87">
              <a:extLst>
                <a:ext uri="{FF2B5EF4-FFF2-40B4-BE49-F238E27FC236}">
                  <a16:creationId xmlns:a16="http://schemas.microsoft.com/office/drawing/2014/main" id="{8B19B658-77CB-401C-1B2E-B751F1D6B473}"/>
                </a:ext>
              </a:extLst>
            </p:cNvPr>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7514;p87">
            <a:extLst>
              <a:ext uri="{FF2B5EF4-FFF2-40B4-BE49-F238E27FC236}">
                <a16:creationId xmlns:a16="http://schemas.microsoft.com/office/drawing/2014/main" id="{07C7E9E3-1A2C-430D-5979-116D51EC5152}"/>
              </a:ext>
            </a:extLst>
          </p:cNvPr>
          <p:cNvGrpSpPr/>
          <p:nvPr/>
        </p:nvGrpSpPr>
        <p:grpSpPr>
          <a:xfrm>
            <a:off x="1364262" y="1525984"/>
            <a:ext cx="398119" cy="448143"/>
            <a:chOff x="-20930075" y="4066100"/>
            <a:chExt cx="269400" cy="303250"/>
          </a:xfrm>
        </p:grpSpPr>
        <p:sp>
          <p:nvSpPr>
            <p:cNvPr id="5633" name="Google Shape;7515;p87">
              <a:extLst>
                <a:ext uri="{FF2B5EF4-FFF2-40B4-BE49-F238E27FC236}">
                  <a16:creationId xmlns:a16="http://schemas.microsoft.com/office/drawing/2014/main" id="{E5A6FC13-CE19-9ACB-AA29-D2FD75577E2D}"/>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7516;p87">
              <a:extLst>
                <a:ext uri="{FF2B5EF4-FFF2-40B4-BE49-F238E27FC236}">
                  <a16:creationId xmlns:a16="http://schemas.microsoft.com/office/drawing/2014/main" id="{829F5B5D-9621-96C3-75AE-495C483AD907}"/>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7517;p87">
            <a:extLst>
              <a:ext uri="{FF2B5EF4-FFF2-40B4-BE49-F238E27FC236}">
                <a16:creationId xmlns:a16="http://schemas.microsoft.com/office/drawing/2014/main" id="{2AF539EA-F6E4-6F93-6C81-95C3FBB60E78}"/>
              </a:ext>
            </a:extLst>
          </p:cNvPr>
          <p:cNvGrpSpPr/>
          <p:nvPr/>
        </p:nvGrpSpPr>
        <p:grpSpPr>
          <a:xfrm>
            <a:off x="4106507" y="1525964"/>
            <a:ext cx="450470" cy="448180"/>
            <a:chOff x="-19020075" y="4084200"/>
            <a:chExt cx="304825" cy="303275"/>
          </a:xfrm>
        </p:grpSpPr>
        <p:sp>
          <p:nvSpPr>
            <p:cNvPr id="5636" name="Google Shape;7518;p87">
              <a:extLst>
                <a:ext uri="{FF2B5EF4-FFF2-40B4-BE49-F238E27FC236}">
                  <a16:creationId xmlns:a16="http://schemas.microsoft.com/office/drawing/2014/main" id="{E0631CF0-D224-0553-3C12-8B1258B86868}"/>
                </a:ext>
              </a:extLst>
            </p:cNvPr>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7519;p87">
              <a:extLst>
                <a:ext uri="{FF2B5EF4-FFF2-40B4-BE49-F238E27FC236}">
                  <a16:creationId xmlns:a16="http://schemas.microsoft.com/office/drawing/2014/main" id="{3722B19A-0BBD-0A06-D3DF-FCAC33EF07EB}"/>
                </a:ext>
              </a:extLst>
            </p:cNvPr>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7520;p87">
              <a:extLst>
                <a:ext uri="{FF2B5EF4-FFF2-40B4-BE49-F238E27FC236}">
                  <a16:creationId xmlns:a16="http://schemas.microsoft.com/office/drawing/2014/main" id="{16F274E6-C88C-F287-A5D0-AFD2D983E700}"/>
                </a:ext>
              </a:extLst>
            </p:cNvPr>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7521;p87">
              <a:extLst>
                <a:ext uri="{FF2B5EF4-FFF2-40B4-BE49-F238E27FC236}">
                  <a16:creationId xmlns:a16="http://schemas.microsoft.com/office/drawing/2014/main" id="{953C060B-70A0-3849-CF06-62712FCA1312}"/>
                </a:ext>
              </a:extLst>
            </p:cNvPr>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7522;p87">
              <a:extLst>
                <a:ext uri="{FF2B5EF4-FFF2-40B4-BE49-F238E27FC236}">
                  <a16:creationId xmlns:a16="http://schemas.microsoft.com/office/drawing/2014/main" id="{8EA66BDB-985C-E872-8A23-3F062DC4A68D}"/>
                </a:ext>
              </a:extLst>
            </p:cNvPr>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7523;p87">
              <a:extLst>
                <a:ext uri="{FF2B5EF4-FFF2-40B4-BE49-F238E27FC236}">
                  <a16:creationId xmlns:a16="http://schemas.microsoft.com/office/drawing/2014/main" id="{5068640C-40EA-F16F-42E0-83D5BE9E9CF7}"/>
                </a:ext>
              </a:extLst>
            </p:cNvPr>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7524;p87">
              <a:extLst>
                <a:ext uri="{FF2B5EF4-FFF2-40B4-BE49-F238E27FC236}">
                  <a16:creationId xmlns:a16="http://schemas.microsoft.com/office/drawing/2014/main" id="{3A8FCF16-F3BD-C191-CADA-63A9C48E29E1}"/>
                </a:ext>
              </a:extLst>
            </p:cNvPr>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7525;p87">
              <a:extLst>
                <a:ext uri="{FF2B5EF4-FFF2-40B4-BE49-F238E27FC236}">
                  <a16:creationId xmlns:a16="http://schemas.microsoft.com/office/drawing/2014/main" id="{2E85C3C3-ED41-E822-8300-601ADB237553}"/>
                </a:ext>
              </a:extLst>
            </p:cNvPr>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7526;p87">
              <a:extLst>
                <a:ext uri="{FF2B5EF4-FFF2-40B4-BE49-F238E27FC236}">
                  <a16:creationId xmlns:a16="http://schemas.microsoft.com/office/drawing/2014/main" id="{195087E7-6E0F-2D01-EE72-8267549F0F15}"/>
                </a:ext>
              </a:extLst>
            </p:cNvPr>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7527;p87">
            <a:extLst>
              <a:ext uri="{FF2B5EF4-FFF2-40B4-BE49-F238E27FC236}">
                <a16:creationId xmlns:a16="http://schemas.microsoft.com/office/drawing/2014/main" id="{5423948E-401B-BC2D-24AF-B2B6CF2CB814}"/>
              </a:ext>
            </a:extLst>
          </p:cNvPr>
          <p:cNvGrpSpPr/>
          <p:nvPr/>
        </p:nvGrpSpPr>
        <p:grpSpPr>
          <a:xfrm>
            <a:off x="6923771" y="417543"/>
            <a:ext cx="396937" cy="450470"/>
            <a:chOff x="-17149475" y="3309200"/>
            <a:chExt cx="268600" cy="304825"/>
          </a:xfrm>
        </p:grpSpPr>
        <p:sp>
          <p:nvSpPr>
            <p:cNvPr id="5646" name="Google Shape;7528;p87">
              <a:extLst>
                <a:ext uri="{FF2B5EF4-FFF2-40B4-BE49-F238E27FC236}">
                  <a16:creationId xmlns:a16="http://schemas.microsoft.com/office/drawing/2014/main" id="{2135E2A8-FEB8-0EAB-F31F-F3EFC21E3988}"/>
                </a:ext>
              </a:extLst>
            </p:cNvPr>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7529;p87">
              <a:extLst>
                <a:ext uri="{FF2B5EF4-FFF2-40B4-BE49-F238E27FC236}">
                  <a16:creationId xmlns:a16="http://schemas.microsoft.com/office/drawing/2014/main" id="{2325F9C9-32BB-10A0-6818-FEA8902A7812}"/>
                </a:ext>
              </a:extLst>
            </p:cNvPr>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7530;p87">
            <a:extLst>
              <a:ext uri="{FF2B5EF4-FFF2-40B4-BE49-F238E27FC236}">
                <a16:creationId xmlns:a16="http://schemas.microsoft.com/office/drawing/2014/main" id="{B47FC355-EA16-09D7-5876-6D3F5272A5BC}"/>
              </a:ext>
            </a:extLst>
          </p:cNvPr>
          <p:cNvGrpSpPr/>
          <p:nvPr/>
        </p:nvGrpSpPr>
        <p:grpSpPr>
          <a:xfrm>
            <a:off x="6897577" y="986662"/>
            <a:ext cx="449325" cy="420249"/>
            <a:chOff x="-17168375" y="3692750"/>
            <a:chExt cx="304050" cy="284375"/>
          </a:xfrm>
        </p:grpSpPr>
        <p:sp>
          <p:nvSpPr>
            <p:cNvPr id="5649" name="Google Shape;7531;p87">
              <a:extLst>
                <a:ext uri="{FF2B5EF4-FFF2-40B4-BE49-F238E27FC236}">
                  <a16:creationId xmlns:a16="http://schemas.microsoft.com/office/drawing/2014/main" id="{A7FB6213-A5EE-A3B8-7935-7FEB42777CEF}"/>
                </a:ext>
              </a:extLst>
            </p:cNvPr>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7532;p87">
              <a:extLst>
                <a:ext uri="{FF2B5EF4-FFF2-40B4-BE49-F238E27FC236}">
                  <a16:creationId xmlns:a16="http://schemas.microsoft.com/office/drawing/2014/main" id="{27A7A4DF-1EE3-809C-BA45-3105FA0567DF}"/>
                </a:ext>
              </a:extLst>
            </p:cNvPr>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7533;p87">
              <a:extLst>
                <a:ext uri="{FF2B5EF4-FFF2-40B4-BE49-F238E27FC236}">
                  <a16:creationId xmlns:a16="http://schemas.microsoft.com/office/drawing/2014/main" id="{203B01B7-351F-EBB9-873F-F9F80E1DAE53}"/>
                </a:ext>
              </a:extLst>
            </p:cNvPr>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7534;p87">
              <a:extLst>
                <a:ext uri="{FF2B5EF4-FFF2-40B4-BE49-F238E27FC236}">
                  <a16:creationId xmlns:a16="http://schemas.microsoft.com/office/drawing/2014/main" id="{399009BF-3162-F781-756B-84BD95DCC985}"/>
                </a:ext>
              </a:extLst>
            </p:cNvPr>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7535;p87">
              <a:extLst>
                <a:ext uri="{FF2B5EF4-FFF2-40B4-BE49-F238E27FC236}">
                  <a16:creationId xmlns:a16="http://schemas.microsoft.com/office/drawing/2014/main" id="{033485C8-808F-F873-09E2-F96514C64A0D}"/>
                </a:ext>
              </a:extLst>
            </p:cNvPr>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7536;p87">
              <a:extLst>
                <a:ext uri="{FF2B5EF4-FFF2-40B4-BE49-F238E27FC236}">
                  <a16:creationId xmlns:a16="http://schemas.microsoft.com/office/drawing/2014/main" id="{809989AF-1B79-A918-FBB2-C98294FF5F93}"/>
                </a:ext>
              </a:extLst>
            </p:cNvPr>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7537;p87">
              <a:extLst>
                <a:ext uri="{FF2B5EF4-FFF2-40B4-BE49-F238E27FC236}">
                  <a16:creationId xmlns:a16="http://schemas.microsoft.com/office/drawing/2014/main" id="{8DB52A51-769C-7309-D0EA-01FC8370AC3E}"/>
                </a:ext>
              </a:extLst>
            </p:cNvPr>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7538;p87">
            <a:extLst>
              <a:ext uri="{FF2B5EF4-FFF2-40B4-BE49-F238E27FC236}">
                <a16:creationId xmlns:a16="http://schemas.microsoft.com/office/drawing/2014/main" id="{61986138-6601-5161-622B-B46A28CDA35D}"/>
              </a:ext>
            </a:extLst>
          </p:cNvPr>
          <p:cNvGrpSpPr/>
          <p:nvPr/>
        </p:nvGrpSpPr>
        <p:grpSpPr>
          <a:xfrm>
            <a:off x="6894086" y="1525394"/>
            <a:ext cx="456308" cy="449325"/>
            <a:chOff x="-17170750" y="4058800"/>
            <a:chExt cx="308775" cy="304050"/>
          </a:xfrm>
        </p:grpSpPr>
        <p:sp>
          <p:nvSpPr>
            <p:cNvPr id="5657" name="Google Shape;7539;p87">
              <a:extLst>
                <a:ext uri="{FF2B5EF4-FFF2-40B4-BE49-F238E27FC236}">
                  <a16:creationId xmlns:a16="http://schemas.microsoft.com/office/drawing/2014/main" id="{AE463F52-6F5B-5DC1-F59F-1341354ADD24}"/>
                </a:ext>
              </a:extLst>
            </p:cNvPr>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7540;p87">
              <a:extLst>
                <a:ext uri="{FF2B5EF4-FFF2-40B4-BE49-F238E27FC236}">
                  <a16:creationId xmlns:a16="http://schemas.microsoft.com/office/drawing/2014/main" id="{CACFCB03-0BC9-7572-8A6C-1E4012EB72F9}"/>
                </a:ext>
              </a:extLst>
            </p:cNvPr>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7541;p87">
              <a:extLst>
                <a:ext uri="{FF2B5EF4-FFF2-40B4-BE49-F238E27FC236}">
                  <a16:creationId xmlns:a16="http://schemas.microsoft.com/office/drawing/2014/main" id="{701A3B04-6672-B9AE-38CA-B97D22B3CD30}"/>
                </a:ext>
              </a:extLst>
            </p:cNvPr>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7542;p87">
              <a:extLst>
                <a:ext uri="{FF2B5EF4-FFF2-40B4-BE49-F238E27FC236}">
                  <a16:creationId xmlns:a16="http://schemas.microsoft.com/office/drawing/2014/main" id="{C735895E-1794-6BCD-136A-A151D2F3977E}"/>
                </a:ext>
              </a:extLst>
            </p:cNvPr>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7543;p87">
              <a:extLst>
                <a:ext uri="{FF2B5EF4-FFF2-40B4-BE49-F238E27FC236}">
                  <a16:creationId xmlns:a16="http://schemas.microsoft.com/office/drawing/2014/main" id="{DDF71270-E629-D795-F490-3DF71BF0B4DE}"/>
                </a:ext>
              </a:extLst>
            </p:cNvPr>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7544;p87">
              <a:extLst>
                <a:ext uri="{FF2B5EF4-FFF2-40B4-BE49-F238E27FC236}">
                  <a16:creationId xmlns:a16="http://schemas.microsoft.com/office/drawing/2014/main" id="{8599C85A-3736-A8D8-571F-3231B9D279BA}"/>
                </a:ext>
              </a:extLst>
            </p:cNvPr>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7545;p87">
              <a:extLst>
                <a:ext uri="{FF2B5EF4-FFF2-40B4-BE49-F238E27FC236}">
                  <a16:creationId xmlns:a16="http://schemas.microsoft.com/office/drawing/2014/main" id="{B4BEA33D-17DF-197F-0B14-0DE9D04114A0}"/>
                </a:ext>
              </a:extLst>
            </p:cNvPr>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7546;p87">
              <a:extLst>
                <a:ext uri="{FF2B5EF4-FFF2-40B4-BE49-F238E27FC236}">
                  <a16:creationId xmlns:a16="http://schemas.microsoft.com/office/drawing/2014/main" id="{0099D656-608E-5629-79DB-D2BF034E8BE9}"/>
                </a:ext>
              </a:extLst>
            </p:cNvPr>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7547;p87">
              <a:extLst>
                <a:ext uri="{FF2B5EF4-FFF2-40B4-BE49-F238E27FC236}">
                  <a16:creationId xmlns:a16="http://schemas.microsoft.com/office/drawing/2014/main" id="{398541B3-A6DF-15B0-0AAB-FD5A51126437}"/>
                </a:ext>
              </a:extLst>
            </p:cNvPr>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7548;p87">
              <a:extLst>
                <a:ext uri="{FF2B5EF4-FFF2-40B4-BE49-F238E27FC236}">
                  <a16:creationId xmlns:a16="http://schemas.microsoft.com/office/drawing/2014/main" id="{54E25949-24A1-B083-FF2B-DAFE1C52A45C}"/>
                </a:ext>
              </a:extLst>
            </p:cNvPr>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7549;p87">
              <a:extLst>
                <a:ext uri="{FF2B5EF4-FFF2-40B4-BE49-F238E27FC236}">
                  <a16:creationId xmlns:a16="http://schemas.microsoft.com/office/drawing/2014/main" id="{5D3C59DF-FCF4-F5DD-D737-506A6FD31CDA}"/>
                </a:ext>
              </a:extLst>
            </p:cNvPr>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7550;p87">
              <a:extLst>
                <a:ext uri="{FF2B5EF4-FFF2-40B4-BE49-F238E27FC236}">
                  <a16:creationId xmlns:a16="http://schemas.microsoft.com/office/drawing/2014/main" id="{DE6BE002-90B0-9AD4-AFF4-18FEFFC9D2D4}"/>
                </a:ext>
              </a:extLst>
            </p:cNvPr>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7551;p87">
              <a:extLst>
                <a:ext uri="{FF2B5EF4-FFF2-40B4-BE49-F238E27FC236}">
                  <a16:creationId xmlns:a16="http://schemas.microsoft.com/office/drawing/2014/main" id="{AF0E681F-AB2B-8EAD-35CF-FBFF8B27719B}"/>
                </a:ext>
              </a:extLst>
            </p:cNvPr>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7552;p87">
              <a:extLst>
                <a:ext uri="{FF2B5EF4-FFF2-40B4-BE49-F238E27FC236}">
                  <a16:creationId xmlns:a16="http://schemas.microsoft.com/office/drawing/2014/main" id="{72C4BA4F-F5D0-3EC0-20B9-AD1E43040EAB}"/>
                </a:ext>
              </a:extLst>
            </p:cNvPr>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7553;p87">
              <a:extLst>
                <a:ext uri="{FF2B5EF4-FFF2-40B4-BE49-F238E27FC236}">
                  <a16:creationId xmlns:a16="http://schemas.microsoft.com/office/drawing/2014/main" id="{77786B8A-BC63-AB27-54AF-5C33571E5A7D}"/>
                </a:ext>
              </a:extLst>
            </p:cNvPr>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7554;p87">
              <a:extLst>
                <a:ext uri="{FF2B5EF4-FFF2-40B4-BE49-F238E27FC236}">
                  <a16:creationId xmlns:a16="http://schemas.microsoft.com/office/drawing/2014/main" id="{DC68AF72-A9B3-046B-A327-205370CA86B5}"/>
                </a:ext>
              </a:extLst>
            </p:cNvPr>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7555;p87">
              <a:extLst>
                <a:ext uri="{FF2B5EF4-FFF2-40B4-BE49-F238E27FC236}">
                  <a16:creationId xmlns:a16="http://schemas.microsoft.com/office/drawing/2014/main" id="{D7BDBF5B-8A06-A542-9D1C-7108DE0936AF}"/>
                </a:ext>
              </a:extLst>
            </p:cNvPr>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7556;p87">
            <a:extLst>
              <a:ext uri="{FF2B5EF4-FFF2-40B4-BE49-F238E27FC236}">
                <a16:creationId xmlns:a16="http://schemas.microsoft.com/office/drawing/2014/main" id="{A4AC5A05-46F1-6B98-E3D3-5034E9644C41}"/>
              </a:ext>
            </a:extLst>
          </p:cNvPr>
          <p:cNvGrpSpPr/>
          <p:nvPr/>
        </p:nvGrpSpPr>
        <p:grpSpPr>
          <a:xfrm>
            <a:off x="5755983" y="2071900"/>
            <a:ext cx="450470" cy="446998"/>
            <a:chOff x="-15688425" y="3707725"/>
            <a:chExt cx="304825" cy="302475"/>
          </a:xfrm>
        </p:grpSpPr>
        <p:sp>
          <p:nvSpPr>
            <p:cNvPr id="5675" name="Google Shape;7557;p87">
              <a:extLst>
                <a:ext uri="{FF2B5EF4-FFF2-40B4-BE49-F238E27FC236}">
                  <a16:creationId xmlns:a16="http://schemas.microsoft.com/office/drawing/2014/main" id="{5E6D8ED1-E96F-457B-F89C-AFB78CDE8E87}"/>
                </a:ext>
              </a:extLst>
            </p:cNvPr>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7558;p87">
              <a:extLst>
                <a:ext uri="{FF2B5EF4-FFF2-40B4-BE49-F238E27FC236}">
                  <a16:creationId xmlns:a16="http://schemas.microsoft.com/office/drawing/2014/main" id="{E754178E-2ECA-A8E8-C0DA-7E13AC1D8ADE}"/>
                </a:ext>
              </a:extLst>
            </p:cNvPr>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7559;p87">
              <a:extLst>
                <a:ext uri="{FF2B5EF4-FFF2-40B4-BE49-F238E27FC236}">
                  <a16:creationId xmlns:a16="http://schemas.microsoft.com/office/drawing/2014/main" id="{9A28621D-F0CF-E00D-4491-0329E24A60DE}"/>
                </a:ext>
              </a:extLst>
            </p:cNvPr>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7560;p87">
              <a:extLst>
                <a:ext uri="{FF2B5EF4-FFF2-40B4-BE49-F238E27FC236}">
                  <a16:creationId xmlns:a16="http://schemas.microsoft.com/office/drawing/2014/main" id="{518E389B-E1D4-9090-5853-29641D2931BB}"/>
                </a:ext>
              </a:extLst>
            </p:cNvPr>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7561;p87">
              <a:extLst>
                <a:ext uri="{FF2B5EF4-FFF2-40B4-BE49-F238E27FC236}">
                  <a16:creationId xmlns:a16="http://schemas.microsoft.com/office/drawing/2014/main" id="{B6029050-1B42-7321-33E5-7BCD0F3F9C7B}"/>
                </a:ext>
              </a:extLst>
            </p:cNvPr>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7562;p87">
              <a:extLst>
                <a:ext uri="{FF2B5EF4-FFF2-40B4-BE49-F238E27FC236}">
                  <a16:creationId xmlns:a16="http://schemas.microsoft.com/office/drawing/2014/main" id="{A8829EC2-BB41-C4F6-58E5-8E2E25A6D75D}"/>
                </a:ext>
              </a:extLst>
            </p:cNvPr>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7563;p87">
            <a:extLst>
              <a:ext uri="{FF2B5EF4-FFF2-40B4-BE49-F238E27FC236}">
                <a16:creationId xmlns:a16="http://schemas.microsoft.com/office/drawing/2014/main" id="{203E7318-A1D6-4DF4-1230-9068A9EBF8E4}"/>
              </a:ext>
            </a:extLst>
          </p:cNvPr>
          <p:cNvGrpSpPr/>
          <p:nvPr/>
        </p:nvGrpSpPr>
        <p:grpSpPr>
          <a:xfrm>
            <a:off x="1900140" y="418983"/>
            <a:ext cx="451653" cy="447589"/>
            <a:chOff x="-20572500" y="3319025"/>
            <a:chExt cx="305625" cy="302875"/>
          </a:xfrm>
        </p:grpSpPr>
        <p:sp>
          <p:nvSpPr>
            <p:cNvPr id="5682" name="Google Shape;7564;p87">
              <a:extLst>
                <a:ext uri="{FF2B5EF4-FFF2-40B4-BE49-F238E27FC236}">
                  <a16:creationId xmlns:a16="http://schemas.microsoft.com/office/drawing/2014/main" id="{7BFC8BA9-911F-8077-B69A-B7FF8897FABC}"/>
                </a:ext>
              </a:extLst>
            </p:cNvPr>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7565;p87">
              <a:extLst>
                <a:ext uri="{FF2B5EF4-FFF2-40B4-BE49-F238E27FC236}">
                  <a16:creationId xmlns:a16="http://schemas.microsoft.com/office/drawing/2014/main" id="{D66DF701-15F6-46F4-F1C3-FCDCCF42C039}"/>
                </a:ext>
              </a:extLst>
            </p:cNvPr>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7566;p87">
            <a:extLst>
              <a:ext uri="{FF2B5EF4-FFF2-40B4-BE49-F238E27FC236}">
                <a16:creationId xmlns:a16="http://schemas.microsoft.com/office/drawing/2014/main" id="{3F26F36A-07A0-0968-F18C-1723511207F1}"/>
              </a:ext>
            </a:extLst>
          </p:cNvPr>
          <p:cNvGrpSpPr/>
          <p:nvPr/>
        </p:nvGrpSpPr>
        <p:grpSpPr>
          <a:xfrm>
            <a:off x="1901303" y="1033952"/>
            <a:ext cx="449325" cy="325670"/>
            <a:chOff x="-20571700" y="3722875"/>
            <a:chExt cx="304050" cy="220375"/>
          </a:xfrm>
        </p:grpSpPr>
        <p:sp>
          <p:nvSpPr>
            <p:cNvPr id="5685" name="Google Shape;7567;p87">
              <a:extLst>
                <a:ext uri="{FF2B5EF4-FFF2-40B4-BE49-F238E27FC236}">
                  <a16:creationId xmlns:a16="http://schemas.microsoft.com/office/drawing/2014/main" id="{8E98E712-B323-9BA0-08C3-612F0F6B6B56}"/>
                </a:ext>
              </a:extLst>
            </p:cNvPr>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7568;p87">
              <a:extLst>
                <a:ext uri="{FF2B5EF4-FFF2-40B4-BE49-F238E27FC236}">
                  <a16:creationId xmlns:a16="http://schemas.microsoft.com/office/drawing/2014/main" id="{79512AE1-ED0C-C8B7-508D-C826E79A6BB1}"/>
                </a:ext>
              </a:extLst>
            </p:cNvPr>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7569;p87">
              <a:extLst>
                <a:ext uri="{FF2B5EF4-FFF2-40B4-BE49-F238E27FC236}">
                  <a16:creationId xmlns:a16="http://schemas.microsoft.com/office/drawing/2014/main" id="{79F484FB-E452-283F-0D75-DEDC8DBC5F84}"/>
                </a:ext>
              </a:extLst>
            </p:cNvPr>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7570;p87">
              <a:extLst>
                <a:ext uri="{FF2B5EF4-FFF2-40B4-BE49-F238E27FC236}">
                  <a16:creationId xmlns:a16="http://schemas.microsoft.com/office/drawing/2014/main" id="{942F54B7-5EFB-9CAB-F23E-48AC9EA7897F}"/>
                </a:ext>
              </a:extLst>
            </p:cNvPr>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7571;p87">
              <a:extLst>
                <a:ext uri="{FF2B5EF4-FFF2-40B4-BE49-F238E27FC236}">
                  <a16:creationId xmlns:a16="http://schemas.microsoft.com/office/drawing/2014/main" id="{9F1E3B2B-D49C-F1D2-4F8C-0D5C34FB2B60}"/>
                </a:ext>
              </a:extLst>
            </p:cNvPr>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7572;p87">
              <a:extLst>
                <a:ext uri="{FF2B5EF4-FFF2-40B4-BE49-F238E27FC236}">
                  <a16:creationId xmlns:a16="http://schemas.microsoft.com/office/drawing/2014/main" id="{3E346B6C-DA96-0498-6F53-7C4DA7207EE9}"/>
                </a:ext>
              </a:extLst>
            </p:cNvPr>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7573;p87">
              <a:extLst>
                <a:ext uri="{FF2B5EF4-FFF2-40B4-BE49-F238E27FC236}">
                  <a16:creationId xmlns:a16="http://schemas.microsoft.com/office/drawing/2014/main" id="{FF5AEA56-4849-984A-DE9A-73DCC12F1DA0}"/>
                </a:ext>
              </a:extLst>
            </p:cNvPr>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7574;p87">
            <a:extLst>
              <a:ext uri="{FF2B5EF4-FFF2-40B4-BE49-F238E27FC236}">
                <a16:creationId xmlns:a16="http://schemas.microsoft.com/office/drawing/2014/main" id="{DE2D49CA-BB0B-1327-359B-39ADFF53D31C}"/>
              </a:ext>
            </a:extLst>
          </p:cNvPr>
          <p:cNvGrpSpPr/>
          <p:nvPr/>
        </p:nvGrpSpPr>
        <p:grpSpPr>
          <a:xfrm>
            <a:off x="1900731" y="1524820"/>
            <a:ext cx="450470" cy="450470"/>
            <a:chOff x="-20571700" y="4066875"/>
            <a:chExt cx="304825" cy="304825"/>
          </a:xfrm>
        </p:grpSpPr>
        <p:sp>
          <p:nvSpPr>
            <p:cNvPr id="5693" name="Google Shape;7575;p87">
              <a:extLst>
                <a:ext uri="{FF2B5EF4-FFF2-40B4-BE49-F238E27FC236}">
                  <a16:creationId xmlns:a16="http://schemas.microsoft.com/office/drawing/2014/main" id="{B455E765-0C58-D29A-3410-F35147F39F29}"/>
                </a:ext>
              </a:extLst>
            </p:cNvPr>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7576;p87">
              <a:extLst>
                <a:ext uri="{FF2B5EF4-FFF2-40B4-BE49-F238E27FC236}">
                  <a16:creationId xmlns:a16="http://schemas.microsoft.com/office/drawing/2014/main" id="{522267E7-A62D-5B12-A8FF-D3FD5F7F523E}"/>
                </a:ext>
              </a:extLst>
            </p:cNvPr>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7577;p87">
              <a:extLst>
                <a:ext uri="{FF2B5EF4-FFF2-40B4-BE49-F238E27FC236}">
                  <a16:creationId xmlns:a16="http://schemas.microsoft.com/office/drawing/2014/main" id="{95936B5F-C2EC-8B4F-4758-42DD84978A07}"/>
                </a:ext>
              </a:extLst>
            </p:cNvPr>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578;p87">
              <a:extLst>
                <a:ext uri="{FF2B5EF4-FFF2-40B4-BE49-F238E27FC236}">
                  <a16:creationId xmlns:a16="http://schemas.microsoft.com/office/drawing/2014/main" id="{0E55F0C1-AE3F-D44B-2BE0-482F3A5090E8}"/>
                </a:ext>
              </a:extLst>
            </p:cNvPr>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579;p87">
              <a:extLst>
                <a:ext uri="{FF2B5EF4-FFF2-40B4-BE49-F238E27FC236}">
                  <a16:creationId xmlns:a16="http://schemas.microsoft.com/office/drawing/2014/main" id="{025D68E1-854B-2AD0-C3AB-C6AB1B0D8527}"/>
                </a:ext>
              </a:extLst>
            </p:cNvPr>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580;p87">
              <a:extLst>
                <a:ext uri="{FF2B5EF4-FFF2-40B4-BE49-F238E27FC236}">
                  <a16:creationId xmlns:a16="http://schemas.microsoft.com/office/drawing/2014/main" id="{BEC34FA5-F642-4477-8A4D-2954A50B1F38}"/>
                </a:ext>
              </a:extLst>
            </p:cNvPr>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581;p87">
            <a:extLst>
              <a:ext uri="{FF2B5EF4-FFF2-40B4-BE49-F238E27FC236}">
                <a16:creationId xmlns:a16="http://schemas.microsoft.com/office/drawing/2014/main" id="{9315EA65-5173-B9F5-2729-0B52A22E8938}"/>
              </a:ext>
            </a:extLst>
          </p:cNvPr>
          <p:cNvGrpSpPr/>
          <p:nvPr/>
        </p:nvGrpSpPr>
        <p:grpSpPr>
          <a:xfrm>
            <a:off x="4667433" y="416801"/>
            <a:ext cx="453980" cy="451948"/>
            <a:chOff x="-18645175" y="3334200"/>
            <a:chExt cx="307200" cy="305825"/>
          </a:xfrm>
        </p:grpSpPr>
        <p:sp>
          <p:nvSpPr>
            <p:cNvPr id="5700" name="Google Shape;7582;p87">
              <a:extLst>
                <a:ext uri="{FF2B5EF4-FFF2-40B4-BE49-F238E27FC236}">
                  <a16:creationId xmlns:a16="http://schemas.microsoft.com/office/drawing/2014/main" id="{E62BFFFE-5729-3ECF-E4FF-49FE8FA50F43}"/>
                </a:ext>
              </a:extLst>
            </p:cNvPr>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7583;p87">
              <a:extLst>
                <a:ext uri="{FF2B5EF4-FFF2-40B4-BE49-F238E27FC236}">
                  <a16:creationId xmlns:a16="http://schemas.microsoft.com/office/drawing/2014/main" id="{0357F49A-41F9-B964-71D8-66AE62BE20A7}"/>
                </a:ext>
              </a:extLst>
            </p:cNvPr>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7584;p87">
              <a:extLst>
                <a:ext uri="{FF2B5EF4-FFF2-40B4-BE49-F238E27FC236}">
                  <a16:creationId xmlns:a16="http://schemas.microsoft.com/office/drawing/2014/main" id="{1202F904-14F4-8305-6606-BBBB0AC7CEA5}"/>
                </a:ext>
              </a:extLst>
            </p:cNvPr>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7585;p87">
              <a:extLst>
                <a:ext uri="{FF2B5EF4-FFF2-40B4-BE49-F238E27FC236}">
                  <a16:creationId xmlns:a16="http://schemas.microsoft.com/office/drawing/2014/main" id="{CF6EB75D-209D-4D86-BD7C-7649E7A12382}"/>
                </a:ext>
              </a:extLst>
            </p:cNvPr>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7586;p87">
              <a:extLst>
                <a:ext uri="{FF2B5EF4-FFF2-40B4-BE49-F238E27FC236}">
                  <a16:creationId xmlns:a16="http://schemas.microsoft.com/office/drawing/2014/main" id="{D16E271A-2F19-8EC0-A1DD-7AAAA4B9BDA3}"/>
                </a:ext>
              </a:extLst>
            </p:cNvPr>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7587;p87">
            <a:extLst>
              <a:ext uri="{FF2B5EF4-FFF2-40B4-BE49-F238E27FC236}">
                <a16:creationId xmlns:a16="http://schemas.microsoft.com/office/drawing/2014/main" id="{28DE4A84-443C-1C84-C615-746E18B572B0}"/>
              </a:ext>
            </a:extLst>
          </p:cNvPr>
          <p:cNvGrpSpPr/>
          <p:nvPr/>
        </p:nvGrpSpPr>
        <p:grpSpPr>
          <a:xfrm>
            <a:off x="4668024" y="971531"/>
            <a:ext cx="452798" cy="450507"/>
            <a:chOff x="-18645175" y="3708500"/>
            <a:chExt cx="306400" cy="304850"/>
          </a:xfrm>
        </p:grpSpPr>
        <p:sp>
          <p:nvSpPr>
            <p:cNvPr id="5706" name="Google Shape;7588;p87">
              <a:extLst>
                <a:ext uri="{FF2B5EF4-FFF2-40B4-BE49-F238E27FC236}">
                  <a16:creationId xmlns:a16="http://schemas.microsoft.com/office/drawing/2014/main" id="{5B4A88F4-9027-9EAA-B3E8-068F6D53FDB1}"/>
                </a:ext>
              </a:extLst>
            </p:cNvPr>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7589;p87">
              <a:extLst>
                <a:ext uri="{FF2B5EF4-FFF2-40B4-BE49-F238E27FC236}">
                  <a16:creationId xmlns:a16="http://schemas.microsoft.com/office/drawing/2014/main" id="{37CA8D08-5907-0D44-C061-6BD96FDBA41B}"/>
                </a:ext>
              </a:extLst>
            </p:cNvPr>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7590;p87">
              <a:extLst>
                <a:ext uri="{FF2B5EF4-FFF2-40B4-BE49-F238E27FC236}">
                  <a16:creationId xmlns:a16="http://schemas.microsoft.com/office/drawing/2014/main" id="{600A9997-6C52-7823-2EE4-D557A83CD9EA}"/>
                </a:ext>
              </a:extLst>
            </p:cNvPr>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7591;p87">
              <a:extLst>
                <a:ext uri="{FF2B5EF4-FFF2-40B4-BE49-F238E27FC236}">
                  <a16:creationId xmlns:a16="http://schemas.microsoft.com/office/drawing/2014/main" id="{AA82BF9C-65FB-F7FD-E598-57B255762828}"/>
                </a:ext>
              </a:extLst>
            </p:cNvPr>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7592;p87">
              <a:extLst>
                <a:ext uri="{FF2B5EF4-FFF2-40B4-BE49-F238E27FC236}">
                  <a16:creationId xmlns:a16="http://schemas.microsoft.com/office/drawing/2014/main" id="{8C41F605-FD9F-48D3-9DE6-6AFCC7D813C5}"/>
                </a:ext>
              </a:extLst>
            </p:cNvPr>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7593;p87">
              <a:extLst>
                <a:ext uri="{FF2B5EF4-FFF2-40B4-BE49-F238E27FC236}">
                  <a16:creationId xmlns:a16="http://schemas.microsoft.com/office/drawing/2014/main" id="{28DB75E2-28E5-B7D7-047D-F6B4EA8A9330}"/>
                </a:ext>
              </a:extLst>
            </p:cNvPr>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7594;p87">
              <a:extLst>
                <a:ext uri="{FF2B5EF4-FFF2-40B4-BE49-F238E27FC236}">
                  <a16:creationId xmlns:a16="http://schemas.microsoft.com/office/drawing/2014/main" id="{007D2240-8356-2D80-85AB-D0EA1343EFDE}"/>
                </a:ext>
              </a:extLst>
            </p:cNvPr>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7595;p87">
            <a:extLst>
              <a:ext uri="{FF2B5EF4-FFF2-40B4-BE49-F238E27FC236}">
                <a16:creationId xmlns:a16="http://schemas.microsoft.com/office/drawing/2014/main" id="{9738B9B3-E468-E3DF-5E8C-D4A1E59B1289}"/>
              </a:ext>
            </a:extLst>
          </p:cNvPr>
          <p:cNvGrpSpPr/>
          <p:nvPr/>
        </p:nvGrpSpPr>
        <p:grpSpPr>
          <a:xfrm>
            <a:off x="4665697" y="1524172"/>
            <a:ext cx="457453" cy="451763"/>
            <a:chOff x="-18647525" y="4082625"/>
            <a:chExt cx="309550" cy="305700"/>
          </a:xfrm>
        </p:grpSpPr>
        <p:sp>
          <p:nvSpPr>
            <p:cNvPr id="5714" name="Google Shape;7596;p87">
              <a:extLst>
                <a:ext uri="{FF2B5EF4-FFF2-40B4-BE49-F238E27FC236}">
                  <a16:creationId xmlns:a16="http://schemas.microsoft.com/office/drawing/2014/main" id="{45F6D7DF-CBFD-E914-3ABE-F8CCAAE11C60}"/>
                </a:ext>
              </a:extLst>
            </p:cNvPr>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7597;p87">
              <a:extLst>
                <a:ext uri="{FF2B5EF4-FFF2-40B4-BE49-F238E27FC236}">
                  <a16:creationId xmlns:a16="http://schemas.microsoft.com/office/drawing/2014/main" id="{685B46F4-11F6-BAFC-4521-ABF25911AB53}"/>
                </a:ext>
              </a:extLst>
            </p:cNvPr>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7598;p87">
              <a:extLst>
                <a:ext uri="{FF2B5EF4-FFF2-40B4-BE49-F238E27FC236}">
                  <a16:creationId xmlns:a16="http://schemas.microsoft.com/office/drawing/2014/main" id="{5B712107-FA70-CCF7-561C-48E1A32D1B90}"/>
                </a:ext>
              </a:extLst>
            </p:cNvPr>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7599;p87">
              <a:extLst>
                <a:ext uri="{FF2B5EF4-FFF2-40B4-BE49-F238E27FC236}">
                  <a16:creationId xmlns:a16="http://schemas.microsoft.com/office/drawing/2014/main" id="{801CD48C-3689-5B62-3018-C3D4AC526708}"/>
                </a:ext>
              </a:extLst>
            </p:cNvPr>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7600;p87">
            <a:extLst>
              <a:ext uri="{FF2B5EF4-FFF2-40B4-BE49-F238E27FC236}">
                <a16:creationId xmlns:a16="http://schemas.microsoft.com/office/drawing/2014/main" id="{9D292B09-38AA-8C01-0338-B08C759F04AF}"/>
              </a:ext>
            </a:extLst>
          </p:cNvPr>
          <p:cNvGrpSpPr/>
          <p:nvPr/>
        </p:nvGrpSpPr>
        <p:grpSpPr>
          <a:xfrm>
            <a:off x="7476081" y="418134"/>
            <a:ext cx="395755" cy="449288"/>
            <a:chOff x="-16775350" y="3309200"/>
            <a:chExt cx="267800" cy="304025"/>
          </a:xfrm>
        </p:grpSpPr>
        <p:sp>
          <p:nvSpPr>
            <p:cNvPr id="5719" name="Google Shape;7601;p87">
              <a:extLst>
                <a:ext uri="{FF2B5EF4-FFF2-40B4-BE49-F238E27FC236}">
                  <a16:creationId xmlns:a16="http://schemas.microsoft.com/office/drawing/2014/main" id="{69D30FB5-2C92-AD49-88DD-E00ACC810E50}"/>
                </a:ext>
              </a:extLst>
            </p:cNvPr>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7602;p87">
              <a:extLst>
                <a:ext uri="{FF2B5EF4-FFF2-40B4-BE49-F238E27FC236}">
                  <a16:creationId xmlns:a16="http://schemas.microsoft.com/office/drawing/2014/main" id="{5AA09A13-C401-42A0-0785-8724F3611461}"/>
                </a:ext>
              </a:extLst>
            </p:cNvPr>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7603;p87">
              <a:extLst>
                <a:ext uri="{FF2B5EF4-FFF2-40B4-BE49-F238E27FC236}">
                  <a16:creationId xmlns:a16="http://schemas.microsoft.com/office/drawing/2014/main" id="{26568019-62AB-243C-FB7E-B600F3AD13B6}"/>
                </a:ext>
              </a:extLst>
            </p:cNvPr>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7604;p87">
            <a:extLst>
              <a:ext uri="{FF2B5EF4-FFF2-40B4-BE49-F238E27FC236}">
                <a16:creationId xmlns:a16="http://schemas.microsoft.com/office/drawing/2014/main" id="{8D4B8746-C220-4C6C-BDCB-BBA4062A894F}"/>
              </a:ext>
            </a:extLst>
          </p:cNvPr>
          <p:cNvGrpSpPr/>
          <p:nvPr/>
        </p:nvGrpSpPr>
        <p:grpSpPr>
          <a:xfrm>
            <a:off x="7476081" y="970369"/>
            <a:ext cx="395755" cy="452835"/>
            <a:chOff x="-16775350" y="3683300"/>
            <a:chExt cx="267800" cy="306425"/>
          </a:xfrm>
        </p:grpSpPr>
        <p:sp>
          <p:nvSpPr>
            <p:cNvPr id="5723" name="Google Shape;7605;p87">
              <a:extLst>
                <a:ext uri="{FF2B5EF4-FFF2-40B4-BE49-F238E27FC236}">
                  <a16:creationId xmlns:a16="http://schemas.microsoft.com/office/drawing/2014/main" id="{E2D7985E-D000-6EC2-6DA9-8FC36409AE0F}"/>
                </a:ext>
              </a:extLst>
            </p:cNvPr>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7606;p87">
              <a:extLst>
                <a:ext uri="{FF2B5EF4-FFF2-40B4-BE49-F238E27FC236}">
                  <a16:creationId xmlns:a16="http://schemas.microsoft.com/office/drawing/2014/main" id="{EF32AF1F-051F-C4EE-2493-CB285160CF21}"/>
                </a:ext>
              </a:extLst>
            </p:cNvPr>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7607;p87">
              <a:extLst>
                <a:ext uri="{FF2B5EF4-FFF2-40B4-BE49-F238E27FC236}">
                  <a16:creationId xmlns:a16="http://schemas.microsoft.com/office/drawing/2014/main" id="{8E119A95-AFB5-1C6E-6792-9174F0E7624D}"/>
                </a:ext>
              </a:extLst>
            </p:cNvPr>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7608;p87">
            <a:extLst>
              <a:ext uri="{FF2B5EF4-FFF2-40B4-BE49-F238E27FC236}">
                <a16:creationId xmlns:a16="http://schemas.microsoft.com/office/drawing/2014/main" id="{A76439C7-1B8A-73D6-701F-CF4128E3ABF9}"/>
              </a:ext>
            </a:extLst>
          </p:cNvPr>
          <p:cNvGrpSpPr/>
          <p:nvPr/>
        </p:nvGrpSpPr>
        <p:grpSpPr>
          <a:xfrm>
            <a:off x="7448132" y="1525412"/>
            <a:ext cx="451653" cy="449288"/>
            <a:chOff x="-16794250" y="4058225"/>
            <a:chExt cx="305625" cy="304025"/>
          </a:xfrm>
        </p:grpSpPr>
        <p:sp>
          <p:nvSpPr>
            <p:cNvPr id="5727" name="Google Shape;7609;p87">
              <a:extLst>
                <a:ext uri="{FF2B5EF4-FFF2-40B4-BE49-F238E27FC236}">
                  <a16:creationId xmlns:a16="http://schemas.microsoft.com/office/drawing/2014/main" id="{41C76E9D-7FC9-1AFA-7836-D18445F810E7}"/>
                </a:ext>
              </a:extLst>
            </p:cNvPr>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7610;p87">
              <a:extLst>
                <a:ext uri="{FF2B5EF4-FFF2-40B4-BE49-F238E27FC236}">
                  <a16:creationId xmlns:a16="http://schemas.microsoft.com/office/drawing/2014/main" id="{2483E253-75E2-B5C1-8C20-EC8906E7A382}"/>
                </a:ext>
              </a:extLst>
            </p:cNvPr>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7611;p87">
              <a:extLst>
                <a:ext uri="{FF2B5EF4-FFF2-40B4-BE49-F238E27FC236}">
                  <a16:creationId xmlns:a16="http://schemas.microsoft.com/office/drawing/2014/main" id="{C7C63232-88CE-94C6-A989-9E7F2051ABF2}"/>
                </a:ext>
              </a:extLst>
            </p:cNvPr>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7612;p87">
              <a:extLst>
                <a:ext uri="{FF2B5EF4-FFF2-40B4-BE49-F238E27FC236}">
                  <a16:creationId xmlns:a16="http://schemas.microsoft.com/office/drawing/2014/main" id="{C7D36A92-1F58-DB40-7803-C896591721CD}"/>
                </a:ext>
              </a:extLst>
            </p:cNvPr>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7613;p87">
              <a:extLst>
                <a:ext uri="{FF2B5EF4-FFF2-40B4-BE49-F238E27FC236}">
                  <a16:creationId xmlns:a16="http://schemas.microsoft.com/office/drawing/2014/main" id="{9CC13EB9-CCA3-B373-37E7-161B32A16D0B}"/>
                </a:ext>
              </a:extLst>
            </p:cNvPr>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7614;p87">
              <a:extLst>
                <a:ext uri="{FF2B5EF4-FFF2-40B4-BE49-F238E27FC236}">
                  <a16:creationId xmlns:a16="http://schemas.microsoft.com/office/drawing/2014/main" id="{22481DDB-642A-9F65-2929-928491D5C522}"/>
                </a:ext>
              </a:extLst>
            </p:cNvPr>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7615;p87">
              <a:extLst>
                <a:ext uri="{FF2B5EF4-FFF2-40B4-BE49-F238E27FC236}">
                  <a16:creationId xmlns:a16="http://schemas.microsoft.com/office/drawing/2014/main" id="{11BAEF4C-4E2F-DB62-9EC4-0995FCCA3A86}"/>
                </a:ext>
              </a:extLst>
            </p:cNvPr>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7616;p87">
              <a:extLst>
                <a:ext uri="{FF2B5EF4-FFF2-40B4-BE49-F238E27FC236}">
                  <a16:creationId xmlns:a16="http://schemas.microsoft.com/office/drawing/2014/main" id="{0FBD249F-62BF-31DA-AB65-B16C4BF7F062}"/>
                </a:ext>
              </a:extLst>
            </p:cNvPr>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7617;p87">
              <a:extLst>
                <a:ext uri="{FF2B5EF4-FFF2-40B4-BE49-F238E27FC236}">
                  <a16:creationId xmlns:a16="http://schemas.microsoft.com/office/drawing/2014/main" id="{E1D58949-10D4-BDF2-CA2B-A8057F23497E}"/>
                </a:ext>
              </a:extLst>
            </p:cNvPr>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6" name="Google Shape;7618;p87">
            <a:extLst>
              <a:ext uri="{FF2B5EF4-FFF2-40B4-BE49-F238E27FC236}">
                <a16:creationId xmlns:a16="http://schemas.microsoft.com/office/drawing/2014/main" id="{DB84DFC9-06E6-7082-88E3-70F0AF50B45D}"/>
              </a:ext>
            </a:extLst>
          </p:cNvPr>
          <p:cNvSpPr/>
          <p:nvPr/>
        </p:nvSpPr>
        <p:spPr>
          <a:xfrm>
            <a:off x="8026800" y="417626"/>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7619;p87">
            <a:extLst>
              <a:ext uri="{FF2B5EF4-FFF2-40B4-BE49-F238E27FC236}">
                <a16:creationId xmlns:a16="http://schemas.microsoft.com/office/drawing/2014/main" id="{40F87E11-D246-04B1-A931-D1EA466DD5A7}"/>
              </a:ext>
            </a:extLst>
          </p:cNvPr>
          <p:cNvGrpSpPr/>
          <p:nvPr/>
        </p:nvGrpSpPr>
        <p:grpSpPr>
          <a:xfrm>
            <a:off x="2449549" y="418115"/>
            <a:ext cx="457453" cy="449325"/>
            <a:chOff x="-20199150" y="3317850"/>
            <a:chExt cx="309550" cy="304050"/>
          </a:xfrm>
        </p:grpSpPr>
        <p:sp>
          <p:nvSpPr>
            <p:cNvPr id="5738" name="Google Shape;7620;p87">
              <a:extLst>
                <a:ext uri="{FF2B5EF4-FFF2-40B4-BE49-F238E27FC236}">
                  <a16:creationId xmlns:a16="http://schemas.microsoft.com/office/drawing/2014/main" id="{4B434747-8BF0-F60C-C686-9D5CAC015CDF}"/>
                </a:ext>
              </a:extLst>
            </p:cNvPr>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7621;p87">
              <a:extLst>
                <a:ext uri="{FF2B5EF4-FFF2-40B4-BE49-F238E27FC236}">
                  <a16:creationId xmlns:a16="http://schemas.microsoft.com/office/drawing/2014/main" id="{FE42BB4E-6D1C-A5C8-9C56-5B014C17F725}"/>
                </a:ext>
              </a:extLst>
            </p:cNvPr>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7622;p87">
              <a:extLst>
                <a:ext uri="{FF2B5EF4-FFF2-40B4-BE49-F238E27FC236}">
                  <a16:creationId xmlns:a16="http://schemas.microsoft.com/office/drawing/2014/main" id="{30622463-62DA-0E4D-404D-116E1E9677D8}"/>
                </a:ext>
              </a:extLst>
            </p:cNvPr>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7623;p87">
              <a:extLst>
                <a:ext uri="{FF2B5EF4-FFF2-40B4-BE49-F238E27FC236}">
                  <a16:creationId xmlns:a16="http://schemas.microsoft.com/office/drawing/2014/main" id="{6999AEBB-DCBB-A59B-1A48-D7F12BCA0A15}"/>
                </a:ext>
              </a:extLst>
            </p:cNvPr>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7624;p87">
              <a:extLst>
                <a:ext uri="{FF2B5EF4-FFF2-40B4-BE49-F238E27FC236}">
                  <a16:creationId xmlns:a16="http://schemas.microsoft.com/office/drawing/2014/main" id="{BF5198FC-9C7A-4EC0-ACE4-14E5CD8A4318}"/>
                </a:ext>
              </a:extLst>
            </p:cNvPr>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7625;p87">
              <a:extLst>
                <a:ext uri="{FF2B5EF4-FFF2-40B4-BE49-F238E27FC236}">
                  <a16:creationId xmlns:a16="http://schemas.microsoft.com/office/drawing/2014/main" id="{72C38369-105D-4BEB-5266-910B474B0FD7}"/>
                </a:ext>
              </a:extLst>
            </p:cNvPr>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7626;p87">
              <a:extLst>
                <a:ext uri="{FF2B5EF4-FFF2-40B4-BE49-F238E27FC236}">
                  <a16:creationId xmlns:a16="http://schemas.microsoft.com/office/drawing/2014/main" id="{58326650-B7EF-606E-0AEE-E10991C59B71}"/>
                </a:ext>
              </a:extLst>
            </p:cNvPr>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7627;p87">
            <a:extLst>
              <a:ext uri="{FF2B5EF4-FFF2-40B4-BE49-F238E27FC236}">
                <a16:creationId xmlns:a16="http://schemas.microsoft.com/office/drawing/2014/main" id="{032066E3-C0F3-816E-BD06-427340516485}"/>
              </a:ext>
            </a:extLst>
          </p:cNvPr>
          <p:cNvGrpSpPr/>
          <p:nvPr/>
        </p:nvGrpSpPr>
        <p:grpSpPr>
          <a:xfrm>
            <a:off x="2451876" y="971403"/>
            <a:ext cx="452798" cy="450766"/>
            <a:chOff x="-20199150" y="3693150"/>
            <a:chExt cx="306400" cy="305025"/>
          </a:xfrm>
        </p:grpSpPr>
        <p:sp>
          <p:nvSpPr>
            <p:cNvPr id="5746" name="Google Shape;7628;p87">
              <a:extLst>
                <a:ext uri="{FF2B5EF4-FFF2-40B4-BE49-F238E27FC236}">
                  <a16:creationId xmlns:a16="http://schemas.microsoft.com/office/drawing/2014/main" id="{F1D383C1-8087-239D-EF63-59C0F644D602}"/>
                </a:ext>
              </a:extLst>
            </p:cNvPr>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7629;p87">
              <a:extLst>
                <a:ext uri="{FF2B5EF4-FFF2-40B4-BE49-F238E27FC236}">
                  <a16:creationId xmlns:a16="http://schemas.microsoft.com/office/drawing/2014/main" id="{48190002-39BE-12C1-A414-2E47B4C9603C}"/>
                </a:ext>
              </a:extLst>
            </p:cNvPr>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7630;p87">
              <a:extLst>
                <a:ext uri="{FF2B5EF4-FFF2-40B4-BE49-F238E27FC236}">
                  <a16:creationId xmlns:a16="http://schemas.microsoft.com/office/drawing/2014/main" id="{57E1B8C3-A0EC-434E-B266-EB945072BF5F}"/>
                </a:ext>
              </a:extLst>
            </p:cNvPr>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7631;p87">
              <a:extLst>
                <a:ext uri="{FF2B5EF4-FFF2-40B4-BE49-F238E27FC236}">
                  <a16:creationId xmlns:a16="http://schemas.microsoft.com/office/drawing/2014/main" id="{DE2FD788-EC6E-1484-110D-5D0ED2F7C103}"/>
                </a:ext>
              </a:extLst>
            </p:cNvPr>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7632;p87">
              <a:extLst>
                <a:ext uri="{FF2B5EF4-FFF2-40B4-BE49-F238E27FC236}">
                  <a16:creationId xmlns:a16="http://schemas.microsoft.com/office/drawing/2014/main" id="{FE37BA4B-A75E-D6BE-4502-07FB468723C5}"/>
                </a:ext>
              </a:extLst>
            </p:cNvPr>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7633;p87">
              <a:extLst>
                <a:ext uri="{FF2B5EF4-FFF2-40B4-BE49-F238E27FC236}">
                  <a16:creationId xmlns:a16="http://schemas.microsoft.com/office/drawing/2014/main" id="{9F02D39F-DEE6-1A7B-8AEC-7B42EB649BE9}"/>
                </a:ext>
              </a:extLst>
            </p:cNvPr>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7634;p87">
            <a:extLst>
              <a:ext uri="{FF2B5EF4-FFF2-40B4-BE49-F238E27FC236}">
                <a16:creationId xmlns:a16="http://schemas.microsoft.com/office/drawing/2014/main" id="{490262C0-1115-3A21-83A3-5882ABFAD9ED}"/>
              </a:ext>
            </a:extLst>
          </p:cNvPr>
          <p:cNvGrpSpPr/>
          <p:nvPr/>
        </p:nvGrpSpPr>
        <p:grpSpPr>
          <a:xfrm>
            <a:off x="2452449" y="1524229"/>
            <a:ext cx="451653" cy="451653"/>
            <a:chOff x="-20197575" y="4066875"/>
            <a:chExt cx="305625" cy="305625"/>
          </a:xfrm>
        </p:grpSpPr>
        <p:sp>
          <p:nvSpPr>
            <p:cNvPr id="5753" name="Google Shape;7635;p87">
              <a:extLst>
                <a:ext uri="{FF2B5EF4-FFF2-40B4-BE49-F238E27FC236}">
                  <a16:creationId xmlns:a16="http://schemas.microsoft.com/office/drawing/2014/main" id="{3861CA12-6672-DBBD-50E2-E770136F1565}"/>
                </a:ext>
              </a:extLst>
            </p:cNvPr>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7636;p87">
              <a:extLst>
                <a:ext uri="{FF2B5EF4-FFF2-40B4-BE49-F238E27FC236}">
                  <a16:creationId xmlns:a16="http://schemas.microsoft.com/office/drawing/2014/main" id="{5456CA56-DCB9-BA9D-22E4-0C87E9FD98E8}"/>
                </a:ext>
              </a:extLst>
            </p:cNvPr>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7637;p87">
              <a:extLst>
                <a:ext uri="{FF2B5EF4-FFF2-40B4-BE49-F238E27FC236}">
                  <a16:creationId xmlns:a16="http://schemas.microsoft.com/office/drawing/2014/main" id="{8F5985FC-EAC9-A034-304F-8A11C100F520}"/>
                </a:ext>
              </a:extLst>
            </p:cNvPr>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7638;p87">
              <a:extLst>
                <a:ext uri="{FF2B5EF4-FFF2-40B4-BE49-F238E27FC236}">
                  <a16:creationId xmlns:a16="http://schemas.microsoft.com/office/drawing/2014/main" id="{84543F45-046E-FF43-2AEE-718DA10579D4}"/>
                </a:ext>
              </a:extLst>
            </p:cNvPr>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7639;p87">
              <a:extLst>
                <a:ext uri="{FF2B5EF4-FFF2-40B4-BE49-F238E27FC236}">
                  <a16:creationId xmlns:a16="http://schemas.microsoft.com/office/drawing/2014/main" id="{F68D4D93-734E-7C3B-6DD2-E22374174C85}"/>
                </a:ext>
              </a:extLst>
            </p:cNvPr>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7640;p87">
              <a:extLst>
                <a:ext uri="{FF2B5EF4-FFF2-40B4-BE49-F238E27FC236}">
                  <a16:creationId xmlns:a16="http://schemas.microsoft.com/office/drawing/2014/main" id="{FDD929D1-000B-06DC-22AC-83CACA9083E9}"/>
                </a:ext>
              </a:extLst>
            </p:cNvPr>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7641;p87">
              <a:extLst>
                <a:ext uri="{FF2B5EF4-FFF2-40B4-BE49-F238E27FC236}">
                  <a16:creationId xmlns:a16="http://schemas.microsoft.com/office/drawing/2014/main" id="{3E19D229-4644-5DCA-A75F-9F32F7E136E8}"/>
                </a:ext>
              </a:extLst>
            </p:cNvPr>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7642;p87">
              <a:extLst>
                <a:ext uri="{FF2B5EF4-FFF2-40B4-BE49-F238E27FC236}">
                  <a16:creationId xmlns:a16="http://schemas.microsoft.com/office/drawing/2014/main" id="{0D835B0E-F6B4-7EA6-0C8E-583967150682}"/>
                </a:ext>
              </a:extLst>
            </p:cNvPr>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7643;p87">
            <a:extLst>
              <a:ext uri="{FF2B5EF4-FFF2-40B4-BE49-F238E27FC236}">
                <a16:creationId xmlns:a16="http://schemas.microsoft.com/office/drawing/2014/main" id="{BF73CA15-ACB2-DDBC-E514-E8340432E231}"/>
              </a:ext>
            </a:extLst>
          </p:cNvPr>
          <p:cNvGrpSpPr/>
          <p:nvPr/>
        </p:nvGrpSpPr>
        <p:grpSpPr>
          <a:xfrm>
            <a:off x="5234667" y="416062"/>
            <a:ext cx="449325" cy="453426"/>
            <a:chOff x="-18271050" y="3333200"/>
            <a:chExt cx="304050" cy="306825"/>
          </a:xfrm>
        </p:grpSpPr>
        <p:sp>
          <p:nvSpPr>
            <p:cNvPr id="5762" name="Google Shape;7644;p87">
              <a:extLst>
                <a:ext uri="{FF2B5EF4-FFF2-40B4-BE49-F238E27FC236}">
                  <a16:creationId xmlns:a16="http://schemas.microsoft.com/office/drawing/2014/main" id="{2FC1E7B2-EA47-45CA-CD90-B88AAADCFD0F}"/>
                </a:ext>
              </a:extLst>
            </p:cNvPr>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7645;p87">
              <a:extLst>
                <a:ext uri="{FF2B5EF4-FFF2-40B4-BE49-F238E27FC236}">
                  <a16:creationId xmlns:a16="http://schemas.microsoft.com/office/drawing/2014/main" id="{0B026D0F-7A24-4587-C526-F1D740BE7619}"/>
                </a:ext>
              </a:extLst>
            </p:cNvPr>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7646;p87">
              <a:extLst>
                <a:ext uri="{FF2B5EF4-FFF2-40B4-BE49-F238E27FC236}">
                  <a16:creationId xmlns:a16="http://schemas.microsoft.com/office/drawing/2014/main" id="{DC99596A-EDD4-65B8-28F8-E72181E6709B}"/>
                </a:ext>
              </a:extLst>
            </p:cNvPr>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7647;p87">
              <a:extLst>
                <a:ext uri="{FF2B5EF4-FFF2-40B4-BE49-F238E27FC236}">
                  <a16:creationId xmlns:a16="http://schemas.microsoft.com/office/drawing/2014/main" id="{A3D87845-1342-E5C0-C6CD-D88AF8EF913F}"/>
                </a:ext>
              </a:extLst>
            </p:cNvPr>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7648;p87">
              <a:extLst>
                <a:ext uri="{FF2B5EF4-FFF2-40B4-BE49-F238E27FC236}">
                  <a16:creationId xmlns:a16="http://schemas.microsoft.com/office/drawing/2014/main" id="{212F41DE-5BA0-31BB-C6CF-F8193A4BE7A3}"/>
                </a:ext>
              </a:extLst>
            </p:cNvPr>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7649;p87">
            <a:extLst>
              <a:ext uri="{FF2B5EF4-FFF2-40B4-BE49-F238E27FC236}">
                <a16:creationId xmlns:a16="http://schemas.microsoft.com/office/drawing/2014/main" id="{13F0178A-D28B-25D0-9D3A-AC5949671835}"/>
              </a:ext>
            </a:extLst>
          </p:cNvPr>
          <p:cNvGrpSpPr/>
          <p:nvPr/>
        </p:nvGrpSpPr>
        <p:grpSpPr>
          <a:xfrm>
            <a:off x="5235239" y="972713"/>
            <a:ext cx="448180" cy="448143"/>
            <a:chOff x="-18270275" y="3710875"/>
            <a:chExt cx="303275" cy="303250"/>
          </a:xfrm>
        </p:grpSpPr>
        <p:sp>
          <p:nvSpPr>
            <p:cNvPr id="5768" name="Google Shape;7650;p87">
              <a:extLst>
                <a:ext uri="{FF2B5EF4-FFF2-40B4-BE49-F238E27FC236}">
                  <a16:creationId xmlns:a16="http://schemas.microsoft.com/office/drawing/2014/main" id="{ECD074CF-C1E9-ABFC-D97B-F0FC7EE8FDFF}"/>
                </a:ext>
              </a:extLst>
            </p:cNvPr>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7651;p87">
              <a:extLst>
                <a:ext uri="{FF2B5EF4-FFF2-40B4-BE49-F238E27FC236}">
                  <a16:creationId xmlns:a16="http://schemas.microsoft.com/office/drawing/2014/main" id="{97840BF8-5F43-4B8D-943F-FB26D485E16E}"/>
                </a:ext>
              </a:extLst>
            </p:cNvPr>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7652;p87">
              <a:extLst>
                <a:ext uri="{FF2B5EF4-FFF2-40B4-BE49-F238E27FC236}">
                  <a16:creationId xmlns:a16="http://schemas.microsoft.com/office/drawing/2014/main" id="{035C260B-266C-B76B-82E9-CBAFC02D1522}"/>
                </a:ext>
              </a:extLst>
            </p:cNvPr>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7653;p87">
              <a:extLst>
                <a:ext uri="{FF2B5EF4-FFF2-40B4-BE49-F238E27FC236}">
                  <a16:creationId xmlns:a16="http://schemas.microsoft.com/office/drawing/2014/main" id="{93B8330F-3DF4-E513-5765-C48FA288DC29}"/>
                </a:ext>
              </a:extLst>
            </p:cNvPr>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7654;p87">
              <a:extLst>
                <a:ext uri="{FF2B5EF4-FFF2-40B4-BE49-F238E27FC236}">
                  <a16:creationId xmlns:a16="http://schemas.microsoft.com/office/drawing/2014/main" id="{57C556A7-5432-1C1F-6B46-73495C951209}"/>
                </a:ext>
              </a:extLst>
            </p:cNvPr>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7655;p87">
              <a:extLst>
                <a:ext uri="{FF2B5EF4-FFF2-40B4-BE49-F238E27FC236}">
                  <a16:creationId xmlns:a16="http://schemas.microsoft.com/office/drawing/2014/main" id="{2D30F1BA-4A80-CE3C-460E-E2F0D60DD8A8}"/>
                </a:ext>
              </a:extLst>
            </p:cNvPr>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7656;p87">
            <a:extLst>
              <a:ext uri="{FF2B5EF4-FFF2-40B4-BE49-F238E27FC236}">
                <a16:creationId xmlns:a16="http://schemas.microsoft.com/office/drawing/2014/main" id="{9BF445C2-2DCE-8677-22F5-F0D2C5371E74}"/>
              </a:ext>
            </a:extLst>
          </p:cNvPr>
          <p:cNvGrpSpPr/>
          <p:nvPr/>
        </p:nvGrpSpPr>
        <p:grpSpPr>
          <a:xfrm>
            <a:off x="5288791" y="1525964"/>
            <a:ext cx="341076" cy="448180"/>
            <a:chOff x="-18234025" y="4084200"/>
            <a:chExt cx="230800" cy="303275"/>
          </a:xfrm>
        </p:grpSpPr>
        <p:sp>
          <p:nvSpPr>
            <p:cNvPr id="5775" name="Google Shape;7657;p87">
              <a:extLst>
                <a:ext uri="{FF2B5EF4-FFF2-40B4-BE49-F238E27FC236}">
                  <a16:creationId xmlns:a16="http://schemas.microsoft.com/office/drawing/2014/main" id="{6E4C9AC5-85A6-4913-D69E-5A92B5293214}"/>
                </a:ext>
              </a:extLst>
            </p:cNvPr>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7658;p87">
              <a:extLst>
                <a:ext uri="{FF2B5EF4-FFF2-40B4-BE49-F238E27FC236}">
                  <a16:creationId xmlns:a16="http://schemas.microsoft.com/office/drawing/2014/main" id="{676964CB-598C-77BF-8309-B91892371D5E}"/>
                </a:ext>
              </a:extLst>
            </p:cNvPr>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7659;p87">
              <a:extLst>
                <a:ext uri="{FF2B5EF4-FFF2-40B4-BE49-F238E27FC236}">
                  <a16:creationId xmlns:a16="http://schemas.microsoft.com/office/drawing/2014/main" id="{816001F9-8184-F743-D6F2-CA578F091CBD}"/>
                </a:ext>
              </a:extLst>
            </p:cNvPr>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7660;p87">
            <a:extLst>
              <a:ext uri="{FF2B5EF4-FFF2-40B4-BE49-F238E27FC236}">
                <a16:creationId xmlns:a16="http://schemas.microsoft.com/office/drawing/2014/main" id="{92B1FC55-5667-85E4-FF63-B6064C487C94}"/>
              </a:ext>
            </a:extLst>
          </p:cNvPr>
          <p:cNvGrpSpPr/>
          <p:nvPr/>
        </p:nvGrpSpPr>
        <p:grpSpPr>
          <a:xfrm>
            <a:off x="2401346" y="2070183"/>
            <a:ext cx="449325" cy="450470"/>
            <a:chOff x="-16419350" y="3308400"/>
            <a:chExt cx="304050" cy="304825"/>
          </a:xfrm>
        </p:grpSpPr>
        <p:sp>
          <p:nvSpPr>
            <p:cNvPr id="5779" name="Google Shape;7661;p87">
              <a:extLst>
                <a:ext uri="{FF2B5EF4-FFF2-40B4-BE49-F238E27FC236}">
                  <a16:creationId xmlns:a16="http://schemas.microsoft.com/office/drawing/2014/main" id="{281D9B0F-2417-51D3-D012-4207FF4B58DC}"/>
                </a:ext>
              </a:extLst>
            </p:cNvPr>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7662;p87">
              <a:extLst>
                <a:ext uri="{FF2B5EF4-FFF2-40B4-BE49-F238E27FC236}">
                  <a16:creationId xmlns:a16="http://schemas.microsoft.com/office/drawing/2014/main" id="{99B73DE4-1687-F5D6-2EB2-D0D4A0C238AA}"/>
                </a:ext>
              </a:extLst>
            </p:cNvPr>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7663;p87">
              <a:extLst>
                <a:ext uri="{FF2B5EF4-FFF2-40B4-BE49-F238E27FC236}">
                  <a16:creationId xmlns:a16="http://schemas.microsoft.com/office/drawing/2014/main" id="{D7E4F349-C028-F0E2-1CFC-875B7E748800}"/>
                </a:ext>
              </a:extLst>
            </p:cNvPr>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7664;p87">
              <a:extLst>
                <a:ext uri="{FF2B5EF4-FFF2-40B4-BE49-F238E27FC236}">
                  <a16:creationId xmlns:a16="http://schemas.microsoft.com/office/drawing/2014/main" id="{AF02B2E5-9240-100B-32AF-642F4F70445B}"/>
                </a:ext>
              </a:extLst>
            </p:cNvPr>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7665;p87">
              <a:extLst>
                <a:ext uri="{FF2B5EF4-FFF2-40B4-BE49-F238E27FC236}">
                  <a16:creationId xmlns:a16="http://schemas.microsoft.com/office/drawing/2014/main" id="{16F5E1FE-B191-758D-9210-BC46DACE36B1}"/>
                </a:ext>
              </a:extLst>
            </p:cNvPr>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7666;p87">
              <a:extLst>
                <a:ext uri="{FF2B5EF4-FFF2-40B4-BE49-F238E27FC236}">
                  <a16:creationId xmlns:a16="http://schemas.microsoft.com/office/drawing/2014/main" id="{C8C0C511-89AF-00F7-CCC7-72D758A38950}"/>
                </a:ext>
              </a:extLst>
            </p:cNvPr>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7667;p87">
              <a:extLst>
                <a:ext uri="{FF2B5EF4-FFF2-40B4-BE49-F238E27FC236}">
                  <a16:creationId xmlns:a16="http://schemas.microsoft.com/office/drawing/2014/main" id="{8364C0FF-7C5A-F411-41AB-14C8CF593FD1}"/>
                </a:ext>
              </a:extLst>
            </p:cNvPr>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7668;p87">
            <a:extLst>
              <a:ext uri="{FF2B5EF4-FFF2-40B4-BE49-F238E27FC236}">
                <a16:creationId xmlns:a16="http://schemas.microsoft.com/office/drawing/2014/main" id="{6372C4ED-8E91-97E6-A9EB-46BD1E6282B8}"/>
              </a:ext>
            </a:extLst>
          </p:cNvPr>
          <p:cNvGrpSpPr/>
          <p:nvPr/>
        </p:nvGrpSpPr>
        <p:grpSpPr>
          <a:xfrm>
            <a:off x="4672902" y="2068965"/>
            <a:ext cx="395755" cy="452872"/>
            <a:chOff x="-16401225" y="3683275"/>
            <a:chExt cx="267800" cy="306450"/>
          </a:xfrm>
        </p:grpSpPr>
        <p:sp>
          <p:nvSpPr>
            <p:cNvPr id="5787" name="Google Shape;7669;p87">
              <a:extLst>
                <a:ext uri="{FF2B5EF4-FFF2-40B4-BE49-F238E27FC236}">
                  <a16:creationId xmlns:a16="http://schemas.microsoft.com/office/drawing/2014/main" id="{5A03220E-965F-E0F0-3C7D-AFE5AEA14DBF}"/>
                </a:ext>
              </a:extLst>
            </p:cNvPr>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7670;p87">
              <a:extLst>
                <a:ext uri="{FF2B5EF4-FFF2-40B4-BE49-F238E27FC236}">
                  <a16:creationId xmlns:a16="http://schemas.microsoft.com/office/drawing/2014/main" id="{89725E2F-8C2D-5BCF-4C50-2EAAD2788A40}"/>
                </a:ext>
              </a:extLst>
            </p:cNvPr>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7671;p87">
              <a:extLst>
                <a:ext uri="{FF2B5EF4-FFF2-40B4-BE49-F238E27FC236}">
                  <a16:creationId xmlns:a16="http://schemas.microsoft.com/office/drawing/2014/main" id="{5FA5A04C-A7F5-D019-5708-00F8F744F94B}"/>
                </a:ext>
              </a:extLst>
            </p:cNvPr>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7672;p87">
              <a:extLst>
                <a:ext uri="{FF2B5EF4-FFF2-40B4-BE49-F238E27FC236}">
                  <a16:creationId xmlns:a16="http://schemas.microsoft.com/office/drawing/2014/main" id="{687F9C3A-3233-C6AD-B740-295F4F0ECE25}"/>
                </a:ext>
              </a:extLst>
            </p:cNvPr>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7673;p87">
              <a:extLst>
                <a:ext uri="{FF2B5EF4-FFF2-40B4-BE49-F238E27FC236}">
                  <a16:creationId xmlns:a16="http://schemas.microsoft.com/office/drawing/2014/main" id="{DA65BCCD-5239-7EB0-293E-3EDFB3EC32B9}"/>
                </a:ext>
              </a:extLst>
            </p:cNvPr>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7674;p87">
              <a:extLst>
                <a:ext uri="{FF2B5EF4-FFF2-40B4-BE49-F238E27FC236}">
                  <a16:creationId xmlns:a16="http://schemas.microsoft.com/office/drawing/2014/main" id="{18110ED8-4B2D-D63B-4E11-40E5A780BD90}"/>
                </a:ext>
              </a:extLst>
            </p:cNvPr>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7675;p87">
              <a:extLst>
                <a:ext uri="{FF2B5EF4-FFF2-40B4-BE49-F238E27FC236}">
                  <a16:creationId xmlns:a16="http://schemas.microsoft.com/office/drawing/2014/main" id="{B726BFDA-8B86-5DE4-323F-D76C4B05D766}"/>
                </a:ext>
              </a:extLst>
            </p:cNvPr>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7676;p87">
            <a:extLst>
              <a:ext uri="{FF2B5EF4-FFF2-40B4-BE49-F238E27FC236}">
                <a16:creationId xmlns:a16="http://schemas.microsoft.com/office/drawing/2014/main" id="{0F4F5AB1-4B15-048A-ACD6-4941659F3FFA}"/>
              </a:ext>
            </a:extLst>
          </p:cNvPr>
          <p:cNvGrpSpPr/>
          <p:nvPr/>
        </p:nvGrpSpPr>
        <p:grpSpPr>
          <a:xfrm>
            <a:off x="8038351" y="1525604"/>
            <a:ext cx="450470" cy="448180"/>
            <a:chOff x="-16419350" y="4058200"/>
            <a:chExt cx="304825" cy="303275"/>
          </a:xfrm>
        </p:grpSpPr>
        <p:sp>
          <p:nvSpPr>
            <p:cNvPr id="5795" name="Google Shape;7677;p87">
              <a:extLst>
                <a:ext uri="{FF2B5EF4-FFF2-40B4-BE49-F238E27FC236}">
                  <a16:creationId xmlns:a16="http://schemas.microsoft.com/office/drawing/2014/main" id="{EE245B16-1814-573B-B940-2A44884754B3}"/>
                </a:ext>
              </a:extLst>
            </p:cNvPr>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7678;p87">
              <a:extLst>
                <a:ext uri="{FF2B5EF4-FFF2-40B4-BE49-F238E27FC236}">
                  <a16:creationId xmlns:a16="http://schemas.microsoft.com/office/drawing/2014/main" id="{283DB7BB-2FA5-4582-6C93-92FD615E7ECA}"/>
                </a:ext>
              </a:extLst>
            </p:cNvPr>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7679;p87">
              <a:extLst>
                <a:ext uri="{FF2B5EF4-FFF2-40B4-BE49-F238E27FC236}">
                  <a16:creationId xmlns:a16="http://schemas.microsoft.com/office/drawing/2014/main" id="{416086DD-A71C-F5C9-FB58-1919581F0860}"/>
                </a:ext>
              </a:extLst>
            </p:cNvPr>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7680;p87">
              <a:extLst>
                <a:ext uri="{FF2B5EF4-FFF2-40B4-BE49-F238E27FC236}">
                  <a16:creationId xmlns:a16="http://schemas.microsoft.com/office/drawing/2014/main" id="{B7D0EE3E-A152-2CDD-0A21-BC2548B463EB}"/>
                </a:ext>
              </a:extLst>
            </p:cNvPr>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7681;p87">
              <a:extLst>
                <a:ext uri="{FF2B5EF4-FFF2-40B4-BE49-F238E27FC236}">
                  <a16:creationId xmlns:a16="http://schemas.microsoft.com/office/drawing/2014/main" id="{83767976-5E46-C294-4251-471A6CCB959C}"/>
                </a:ext>
              </a:extLst>
            </p:cNvPr>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7682;p87">
              <a:extLst>
                <a:ext uri="{FF2B5EF4-FFF2-40B4-BE49-F238E27FC236}">
                  <a16:creationId xmlns:a16="http://schemas.microsoft.com/office/drawing/2014/main" id="{9A23B43D-46AA-17E6-8D86-1719969A0590}"/>
                </a:ext>
              </a:extLst>
            </p:cNvPr>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7683;p87">
              <a:extLst>
                <a:ext uri="{FF2B5EF4-FFF2-40B4-BE49-F238E27FC236}">
                  <a16:creationId xmlns:a16="http://schemas.microsoft.com/office/drawing/2014/main" id="{36FE0855-0954-5401-58CA-9D987706457E}"/>
                </a:ext>
              </a:extLst>
            </p:cNvPr>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7684;p87">
            <a:extLst>
              <a:ext uri="{FF2B5EF4-FFF2-40B4-BE49-F238E27FC236}">
                <a16:creationId xmlns:a16="http://schemas.microsoft.com/office/drawing/2014/main" id="{AA0DA468-D396-C458-05EC-3AC95DDD607A}"/>
              </a:ext>
            </a:extLst>
          </p:cNvPr>
          <p:cNvGrpSpPr/>
          <p:nvPr/>
        </p:nvGrpSpPr>
        <p:grpSpPr>
          <a:xfrm>
            <a:off x="4065238" y="2071622"/>
            <a:ext cx="450507" cy="447589"/>
            <a:chOff x="-15296200" y="3326900"/>
            <a:chExt cx="304850" cy="302875"/>
          </a:xfrm>
        </p:grpSpPr>
        <p:sp>
          <p:nvSpPr>
            <p:cNvPr id="5803" name="Google Shape;7685;p87">
              <a:extLst>
                <a:ext uri="{FF2B5EF4-FFF2-40B4-BE49-F238E27FC236}">
                  <a16:creationId xmlns:a16="http://schemas.microsoft.com/office/drawing/2014/main" id="{E19A1038-3D44-31B3-F325-1791F17D4D86}"/>
                </a:ext>
              </a:extLst>
            </p:cNvPr>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7686;p87">
              <a:extLst>
                <a:ext uri="{FF2B5EF4-FFF2-40B4-BE49-F238E27FC236}">
                  <a16:creationId xmlns:a16="http://schemas.microsoft.com/office/drawing/2014/main" id="{815489CD-8A81-6318-CAB4-CE68A19E540F}"/>
                </a:ext>
              </a:extLst>
            </p:cNvPr>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7687;p87">
              <a:extLst>
                <a:ext uri="{FF2B5EF4-FFF2-40B4-BE49-F238E27FC236}">
                  <a16:creationId xmlns:a16="http://schemas.microsoft.com/office/drawing/2014/main" id="{F73D30AD-E770-6167-B342-9397D60000E7}"/>
                </a:ext>
              </a:extLst>
            </p:cNvPr>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7688;p87">
              <a:extLst>
                <a:ext uri="{FF2B5EF4-FFF2-40B4-BE49-F238E27FC236}">
                  <a16:creationId xmlns:a16="http://schemas.microsoft.com/office/drawing/2014/main" id="{4B53ABB7-8859-3F86-DF9C-8A6CD5B038C1}"/>
                </a:ext>
              </a:extLst>
            </p:cNvPr>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7689;p87">
              <a:extLst>
                <a:ext uri="{FF2B5EF4-FFF2-40B4-BE49-F238E27FC236}">
                  <a16:creationId xmlns:a16="http://schemas.microsoft.com/office/drawing/2014/main" id="{BDE8CB37-A883-01DF-3576-754A4A55CEFE}"/>
                </a:ext>
              </a:extLst>
            </p:cNvPr>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7690;p87">
            <a:extLst>
              <a:ext uri="{FF2B5EF4-FFF2-40B4-BE49-F238E27FC236}">
                <a16:creationId xmlns:a16="http://schemas.microsoft.com/office/drawing/2014/main" id="{9BCC23B1-CD73-A61E-E6D3-D9764FEBFFF0}"/>
              </a:ext>
            </a:extLst>
          </p:cNvPr>
          <p:cNvGrpSpPr/>
          <p:nvPr/>
        </p:nvGrpSpPr>
        <p:grpSpPr>
          <a:xfrm>
            <a:off x="2980891" y="435423"/>
            <a:ext cx="486566" cy="414708"/>
            <a:chOff x="-19835275" y="3330250"/>
            <a:chExt cx="329250" cy="280625"/>
          </a:xfrm>
        </p:grpSpPr>
        <p:sp>
          <p:nvSpPr>
            <p:cNvPr id="5809" name="Google Shape;7691;p87">
              <a:extLst>
                <a:ext uri="{FF2B5EF4-FFF2-40B4-BE49-F238E27FC236}">
                  <a16:creationId xmlns:a16="http://schemas.microsoft.com/office/drawing/2014/main" id="{E241D04F-AAE5-CFA4-BB0F-E396B73DB0AC}"/>
                </a:ext>
              </a:extLst>
            </p:cNvPr>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7692;p87">
              <a:extLst>
                <a:ext uri="{FF2B5EF4-FFF2-40B4-BE49-F238E27FC236}">
                  <a16:creationId xmlns:a16="http://schemas.microsoft.com/office/drawing/2014/main" id="{2D8022CE-33CB-4141-8AA4-6443A572AAFC}"/>
                </a:ext>
              </a:extLst>
            </p:cNvPr>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7693;p87">
              <a:extLst>
                <a:ext uri="{FF2B5EF4-FFF2-40B4-BE49-F238E27FC236}">
                  <a16:creationId xmlns:a16="http://schemas.microsoft.com/office/drawing/2014/main" id="{AB5E7CDC-5EB8-FC96-DB40-7C8701D29F04}"/>
                </a:ext>
              </a:extLst>
            </p:cNvPr>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7694;p87">
            <a:extLst>
              <a:ext uri="{FF2B5EF4-FFF2-40B4-BE49-F238E27FC236}">
                <a16:creationId xmlns:a16="http://schemas.microsoft.com/office/drawing/2014/main" id="{3AA49A0E-D25F-E099-A7A3-DB1058C30F96}"/>
              </a:ext>
            </a:extLst>
          </p:cNvPr>
          <p:cNvGrpSpPr/>
          <p:nvPr/>
        </p:nvGrpSpPr>
        <p:grpSpPr>
          <a:xfrm>
            <a:off x="2998920" y="972012"/>
            <a:ext cx="450507" cy="449547"/>
            <a:chOff x="-19822675" y="3692750"/>
            <a:chExt cx="304850" cy="304200"/>
          </a:xfrm>
        </p:grpSpPr>
        <p:sp>
          <p:nvSpPr>
            <p:cNvPr id="5813" name="Google Shape;7695;p87">
              <a:extLst>
                <a:ext uri="{FF2B5EF4-FFF2-40B4-BE49-F238E27FC236}">
                  <a16:creationId xmlns:a16="http://schemas.microsoft.com/office/drawing/2014/main" id="{6F778C49-A317-959A-0739-182129754285}"/>
                </a:ext>
              </a:extLst>
            </p:cNvPr>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7696;p87">
              <a:extLst>
                <a:ext uri="{FF2B5EF4-FFF2-40B4-BE49-F238E27FC236}">
                  <a16:creationId xmlns:a16="http://schemas.microsoft.com/office/drawing/2014/main" id="{53A5B7C9-C5DC-3DEB-D0C0-F72EFD8D70B0}"/>
                </a:ext>
              </a:extLst>
            </p:cNvPr>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7697;p87">
              <a:extLst>
                <a:ext uri="{FF2B5EF4-FFF2-40B4-BE49-F238E27FC236}">
                  <a16:creationId xmlns:a16="http://schemas.microsoft.com/office/drawing/2014/main" id="{F90D4BFB-B53C-89E5-7096-B1D8B25FA1F5}"/>
                </a:ext>
              </a:extLst>
            </p:cNvPr>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7698;p87">
              <a:extLst>
                <a:ext uri="{FF2B5EF4-FFF2-40B4-BE49-F238E27FC236}">
                  <a16:creationId xmlns:a16="http://schemas.microsoft.com/office/drawing/2014/main" id="{CC92E0E7-2A4C-4870-54D5-3D54F7E07A87}"/>
                </a:ext>
              </a:extLst>
            </p:cNvPr>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7699;p87">
              <a:extLst>
                <a:ext uri="{FF2B5EF4-FFF2-40B4-BE49-F238E27FC236}">
                  <a16:creationId xmlns:a16="http://schemas.microsoft.com/office/drawing/2014/main" id="{A2C9A055-6DC9-FD3C-C349-5F0F41C417BC}"/>
                </a:ext>
              </a:extLst>
            </p:cNvPr>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7700;p87">
            <a:extLst>
              <a:ext uri="{FF2B5EF4-FFF2-40B4-BE49-F238E27FC236}">
                <a16:creationId xmlns:a16="http://schemas.microsoft.com/office/drawing/2014/main" id="{BF22C412-361F-17E3-6836-BAC1E5D320D8}"/>
              </a:ext>
            </a:extLst>
          </p:cNvPr>
          <p:cNvGrpSpPr/>
          <p:nvPr/>
        </p:nvGrpSpPr>
        <p:grpSpPr>
          <a:xfrm>
            <a:off x="2999512" y="1524820"/>
            <a:ext cx="449325" cy="450470"/>
            <a:chOff x="-19822675" y="4066875"/>
            <a:chExt cx="304050" cy="304825"/>
          </a:xfrm>
        </p:grpSpPr>
        <p:sp>
          <p:nvSpPr>
            <p:cNvPr id="5819" name="Google Shape;7701;p87">
              <a:extLst>
                <a:ext uri="{FF2B5EF4-FFF2-40B4-BE49-F238E27FC236}">
                  <a16:creationId xmlns:a16="http://schemas.microsoft.com/office/drawing/2014/main" id="{E413A90E-E7F8-DEFA-0E04-8630F53FCA4A}"/>
                </a:ext>
              </a:extLst>
            </p:cNvPr>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7702;p87">
              <a:extLst>
                <a:ext uri="{FF2B5EF4-FFF2-40B4-BE49-F238E27FC236}">
                  <a16:creationId xmlns:a16="http://schemas.microsoft.com/office/drawing/2014/main" id="{BEF223D2-9825-37CD-D323-267E11F8323D}"/>
                </a:ext>
              </a:extLst>
            </p:cNvPr>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7703;p87">
              <a:extLst>
                <a:ext uri="{FF2B5EF4-FFF2-40B4-BE49-F238E27FC236}">
                  <a16:creationId xmlns:a16="http://schemas.microsoft.com/office/drawing/2014/main" id="{1F1ECF04-D5F7-8325-4F51-03908527480F}"/>
                </a:ext>
              </a:extLst>
            </p:cNvPr>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7704;p87">
              <a:extLst>
                <a:ext uri="{FF2B5EF4-FFF2-40B4-BE49-F238E27FC236}">
                  <a16:creationId xmlns:a16="http://schemas.microsoft.com/office/drawing/2014/main" id="{07F0A974-C72E-C2FB-DE1A-FDC5E809BA09}"/>
                </a:ext>
              </a:extLst>
            </p:cNvPr>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7705;p87">
              <a:extLst>
                <a:ext uri="{FF2B5EF4-FFF2-40B4-BE49-F238E27FC236}">
                  <a16:creationId xmlns:a16="http://schemas.microsoft.com/office/drawing/2014/main" id="{F101CED1-3EC9-00D2-C951-D6FC5FB36EF3}"/>
                </a:ext>
              </a:extLst>
            </p:cNvPr>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7706;p87">
              <a:extLst>
                <a:ext uri="{FF2B5EF4-FFF2-40B4-BE49-F238E27FC236}">
                  <a16:creationId xmlns:a16="http://schemas.microsoft.com/office/drawing/2014/main" id="{6791F847-D0CE-6F53-91E0-1A4A3B24C977}"/>
                </a:ext>
              </a:extLst>
            </p:cNvPr>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7707;p87">
            <a:extLst>
              <a:ext uri="{FF2B5EF4-FFF2-40B4-BE49-F238E27FC236}">
                <a16:creationId xmlns:a16="http://schemas.microsoft.com/office/drawing/2014/main" id="{205C992F-F55A-8B0B-F0C2-94ED8ADD919F}"/>
              </a:ext>
            </a:extLst>
          </p:cNvPr>
          <p:cNvGrpSpPr/>
          <p:nvPr/>
        </p:nvGrpSpPr>
        <p:grpSpPr>
          <a:xfrm>
            <a:off x="5808580" y="418113"/>
            <a:ext cx="399302" cy="449325"/>
            <a:chOff x="-17878825" y="3334400"/>
            <a:chExt cx="270200" cy="304050"/>
          </a:xfrm>
        </p:grpSpPr>
        <p:sp>
          <p:nvSpPr>
            <p:cNvPr id="5826" name="Google Shape;7708;p87">
              <a:extLst>
                <a:ext uri="{FF2B5EF4-FFF2-40B4-BE49-F238E27FC236}">
                  <a16:creationId xmlns:a16="http://schemas.microsoft.com/office/drawing/2014/main" id="{0AE2B197-BC1B-EF30-4D18-3F94E608475C}"/>
                </a:ext>
              </a:extLst>
            </p:cNvPr>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7709;p87">
              <a:extLst>
                <a:ext uri="{FF2B5EF4-FFF2-40B4-BE49-F238E27FC236}">
                  <a16:creationId xmlns:a16="http://schemas.microsoft.com/office/drawing/2014/main" id="{869AB0C5-45F1-7565-AA9D-ACFE10E5CC38}"/>
                </a:ext>
              </a:extLst>
            </p:cNvPr>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7710;p87">
              <a:extLst>
                <a:ext uri="{FF2B5EF4-FFF2-40B4-BE49-F238E27FC236}">
                  <a16:creationId xmlns:a16="http://schemas.microsoft.com/office/drawing/2014/main" id="{E088F96A-3108-1C90-AAAB-59D2CBAB2300}"/>
                </a:ext>
              </a:extLst>
            </p:cNvPr>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7711;p87">
              <a:extLst>
                <a:ext uri="{FF2B5EF4-FFF2-40B4-BE49-F238E27FC236}">
                  <a16:creationId xmlns:a16="http://schemas.microsoft.com/office/drawing/2014/main" id="{21E29E43-00F2-B167-99FB-EF8CDD59229B}"/>
                </a:ext>
              </a:extLst>
            </p:cNvPr>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7712;p87">
              <a:extLst>
                <a:ext uri="{FF2B5EF4-FFF2-40B4-BE49-F238E27FC236}">
                  <a16:creationId xmlns:a16="http://schemas.microsoft.com/office/drawing/2014/main" id="{C462D097-AE54-828A-8850-E29011425325}"/>
                </a:ext>
              </a:extLst>
            </p:cNvPr>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7713;p87">
              <a:extLst>
                <a:ext uri="{FF2B5EF4-FFF2-40B4-BE49-F238E27FC236}">
                  <a16:creationId xmlns:a16="http://schemas.microsoft.com/office/drawing/2014/main" id="{67CCE31F-E74F-974E-B7C6-A7F89CFB7ABB}"/>
                </a:ext>
              </a:extLst>
            </p:cNvPr>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7714;p87">
              <a:extLst>
                <a:ext uri="{FF2B5EF4-FFF2-40B4-BE49-F238E27FC236}">
                  <a16:creationId xmlns:a16="http://schemas.microsoft.com/office/drawing/2014/main" id="{B9A1229D-62BE-16E7-BC97-5D15A20F2386}"/>
                </a:ext>
              </a:extLst>
            </p:cNvPr>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7715;p87">
            <a:extLst>
              <a:ext uri="{FF2B5EF4-FFF2-40B4-BE49-F238E27FC236}">
                <a16:creationId xmlns:a16="http://schemas.microsoft.com/office/drawing/2014/main" id="{3E6E4B0B-2307-F130-91E1-BCF10A588B63}"/>
              </a:ext>
            </a:extLst>
          </p:cNvPr>
          <p:cNvGrpSpPr/>
          <p:nvPr/>
        </p:nvGrpSpPr>
        <p:grpSpPr>
          <a:xfrm>
            <a:off x="5782405" y="970958"/>
            <a:ext cx="451653" cy="451653"/>
            <a:chOff x="-17896150" y="3709300"/>
            <a:chExt cx="305625" cy="305625"/>
          </a:xfrm>
        </p:grpSpPr>
        <p:sp>
          <p:nvSpPr>
            <p:cNvPr id="5834" name="Google Shape;7716;p87">
              <a:extLst>
                <a:ext uri="{FF2B5EF4-FFF2-40B4-BE49-F238E27FC236}">
                  <a16:creationId xmlns:a16="http://schemas.microsoft.com/office/drawing/2014/main" id="{14D6DC37-C63F-CFD3-EB33-BDBFE12F0576}"/>
                </a:ext>
              </a:extLst>
            </p:cNvPr>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7717;p87">
              <a:extLst>
                <a:ext uri="{FF2B5EF4-FFF2-40B4-BE49-F238E27FC236}">
                  <a16:creationId xmlns:a16="http://schemas.microsoft.com/office/drawing/2014/main" id="{F6810130-35AB-D837-546E-CFC37E793B41}"/>
                </a:ext>
              </a:extLst>
            </p:cNvPr>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7718;p87">
              <a:extLst>
                <a:ext uri="{FF2B5EF4-FFF2-40B4-BE49-F238E27FC236}">
                  <a16:creationId xmlns:a16="http://schemas.microsoft.com/office/drawing/2014/main" id="{1615E44E-821F-6014-BBC4-84961DA9CDFA}"/>
                </a:ext>
              </a:extLst>
            </p:cNvPr>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7719;p87">
              <a:extLst>
                <a:ext uri="{FF2B5EF4-FFF2-40B4-BE49-F238E27FC236}">
                  <a16:creationId xmlns:a16="http://schemas.microsoft.com/office/drawing/2014/main" id="{31236314-F338-6584-61C7-2F654671C824}"/>
                </a:ext>
              </a:extLst>
            </p:cNvPr>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7720;p87">
            <a:extLst>
              <a:ext uri="{FF2B5EF4-FFF2-40B4-BE49-F238E27FC236}">
                <a16:creationId xmlns:a16="http://schemas.microsoft.com/office/drawing/2014/main" id="{E8BA4D90-85A4-852C-F9B3-E3748894B95D}"/>
              </a:ext>
            </a:extLst>
          </p:cNvPr>
          <p:cNvGrpSpPr/>
          <p:nvPr/>
        </p:nvGrpSpPr>
        <p:grpSpPr>
          <a:xfrm>
            <a:off x="5810335" y="1524228"/>
            <a:ext cx="395792" cy="451653"/>
            <a:chOff x="-17878025" y="4082625"/>
            <a:chExt cx="267825" cy="305625"/>
          </a:xfrm>
        </p:grpSpPr>
        <p:sp>
          <p:nvSpPr>
            <p:cNvPr id="5839" name="Google Shape;7721;p87">
              <a:extLst>
                <a:ext uri="{FF2B5EF4-FFF2-40B4-BE49-F238E27FC236}">
                  <a16:creationId xmlns:a16="http://schemas.microsoft.com/office/drawing/2014/main" id="{8644B564-3B87-AA78-26A9-9A4A6C8E60D0}"/>
                </a:ext>
              </a:extLst>
            </p:cNvPr>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7722;p87">
              <a:extLst>
                <a:ext uri="{FF2B5EF4-FFF2-40B4-BE49-F238E27FC236}">
                  <a16:creationId xmlns:a16="http://schemas.microsoft.com/office/drawing/2014/main" id="{8B07D885-81F2-1794-E995-78907FE88969}"/>
                </a:ext>
              </a:extLst>
            </p:cNvPr>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7723;p87">
              <a:extLst>
                <a:ext uri="{FF2B5EF4-FFF2-40B4-BE49-F238E27FC236}">
                  <a16:creationId xmlns:a16="http://schemas.microsoft.com/office/drawing/2014/main" id="{6539FBDC-A848-3495-3464-7B894D2DCC2A}"/>
                </a:ext>
              </a:extLst>
            </p:cNvPr>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7724;p87">
              <a:extLst>
                <a:ext uri="{FF2B5EF4-FFF2-40B4-BE49-F238E27FC236}">
                  <a16:creationId xmlns:a16="http://schemas.microsoft.com/office/drawing/2014/main" id="{02FD6D71-CF84-46AA-3AC1-5DD33E4AA1E6}"/>
                </a:ext>
              </a:extLst>
            </p:cNvPr>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7725;p87">
              <a:extLst>
                <a:ext uri="{FF2B5EF4-FFF2-40B4-BE49-F238E27FC236}">
                  <a16:creationId xmlns:a16="http://schemas.microsoft.com/office/drawing/2014/main" id="{0A744B0D-AA4C-4FB2-5B6B-574BC37427BB}"/>
                </a:ext>
              </a:extLst>
            </p:cNvPr>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7726;p87">
              <a:extLst>
                <a:ext uri="{FF2B5EF4-FFF2-40B4-BE49-F238E27FC236}">
                  <a16:creationId xmlns:a16="http://schemas.microsoft.com/office/drawing/2014/main" id="{EFBFC9B9-70B0-9DA6-7345-1E094856CBC0}"/>
                </a:ext>
              </a:extLst>
            </p:cNvPr>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7727;p87">
              <a:extLst>
                <a:ext uri="{FF2B5EF4-FFF2-40B4-BE49-F238E27FC236}">
                  <a16:creationId xmlns:a16="http://schemas.microsoft.com/office/drawing/2014/main" id="{59E42072-24E2-CFB9-A78E-DCCCBED33A1C}"/>
                </a:ext>
              </a:extLst>
            </p:cNvPr>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7728;p87">
            <a:extLst>
              <a:ext uri="{FF2B5EF4-FFF2-40B4-BE49-F238E27FC236}">
                <a16:creationId xmlns:a16="http://schemas.microsoft.com/office/drawing/2014/main" id="{6CE62CA4-94A2-9334-5CEF-51475AEC39D8}"/>
              </a:ext>
            </a:extLst>
          </p:cNvPr>
          <p:cNvGrpSpPr/>
          <p:nvPr/>
        </p:nvGrpSpPr>
        <p:grpSpPr>
          <a:xfrm>
            <a:off x="2954228" y="2083557"/>
            <a:ext cx="450507" cy="423722"/>
            <a:chOff x="-16044450" y="3317850"/>
            <a:chExt cx="304850" cy="286725"/>
          </a:xfrm>
        </p:grpSpPr>
        <p:sp>
          <p:nvSpPr>
            <p:cNvPr id="5847" name="Google Shape;7729;p87">
              <a:extLst>
                <a:ext uri="{FF2B5EF4-FFF2-40B4-BE49-F238E27FC236}">
                  <a16:creationId xmlns:a16="http://schemas.microsoft.com/office/drawing/2014/main" id="{D7756B2D-0221-A27B-7BAF-9EE7DB6D45F3}"/>
                </a:ext>
              </a:extLst>
            </p:cNvPr>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7730;p87">
              <a:extLst>
                <a:ext uri="{FF2B5EF4-FFF2-40B4-BE49-F238E27FC236}">
                  <a16:creationId xmlns:a16="http://schemas.microsoft.com/office/drawing/2014/main" id="{4C573D35-D1BB-E381-C79F-42288187F4E4}"/>
                </a:ext>
              </a:extLst>
            </p:cNvPr>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7731;p87">
              <a:extLst>
                <a:ext uri="{FF2B5EF4-FFF2-40B4-BE49-F238E27FC236}">
                  <a16:creationId xmlns:a16="http://schemas.microsoft.com/office/drawing/2014/main" id="{43076406-BA8D-D891-8904-16553E393F1F}"/>
                </a:ext>
              </a:extLst>
            </p:cNvPr>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7732;p87">
              <a:extLst>
                <a:ext uri="{FF2B5EF4-FFF2-40B4-BE49-F238E27FC236}">
                  <a16:creationId xmlns:a16="http://schemas.microsoft.com/office/drawing/2014/main" id="{68441442-2575-3FAF-0B9F-C2E5C032F3BD}"/>
                </a:ext>
              </a:extLst>
            </p:cNvPr>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7733;p87">
            <a:extLst>
              <a:ext uri="{FF2B5EF4-FFF2-40B4-BE49-F238E27FC236}">
                <a16:creationId xmlns:a16="http://schemas.microsoft.com/office/drawing/2014/main" id="{06365737-EEA0-9CCA-2852-3C0A110A7F6D}"/>
              </a:ext>
            </a:extLst>
          </p:cNvPr>
          <p:cNvSpPr/>
          <p:nvPr/>
        </p:nvSpPr>
        <p:spPr>
          <a:xfrm>
            <a:off x="5198948" y="2070517"/>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2" name="Google Shape;7734;p87">
            <a:extLst>
              <a:ext uri="{FF2B5EF4-FFF2-40B4-BE49-F238E27FC236}">
                <a16:creationId xmlns:a16="http://schemas.microsoft.com/office/drawing/2014/main" id="{33AFC6EB-B19C-B75E-786F-04B46BD4FF61}"/>
              </a:ext>
            </a:extLst>
          </p:cNvPr>
          <p:cNvGrpSpPr/>
          <p:nvPr/>
        </p:nvGrpSpPr>
        <p:grpSpPr>
          <a:xfrm>
            <a:off x="8076745" y="972266"/>
            <a:ext cx="373662" cy="449030"/>
            <a:chOff x="-16018450" y="4058400"/>
            <a:chExt cx="252850" cy="303850"/>
          </a:xfrm>
        </p:grpSpPr>
        <p:sp>
          <p:nvSpPr>
            <p:cNvPr id="5853" name="Google Shape;7735;p87">
              <a:extLst>
                <a:ext uri="{FF2B5EF4-FFF2-40B4-BE49-F238E27FC236}">
                  <a16:creationId xmlns:a16="http://schemas.microsoft.com/office/drawing/2014/main" id="{83C73768-C07B-1D7C-9DB9-6906189D988F}"/>
                </a:ext>
              </a:extLst>
            </p:cNvPr>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7736;p87">
              <a:extLst>
                <a:ext uri="{FF2B5EF4-FFF2-40B4-BE49-F238E27FC236}">
                  <a16:creationId xmlns:a16="http://schemas.microsoft.com/office/drawing/2014/main" id="{F080D447-F58A-EB55-AB0A-F189C84411D7}"/>
                </a:ext>
              </a:extLst>
            </p:cNvPr>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7737;p87">
              <a:extLst>
                <a:ext uri="{FF2B5EF4-FFF2-40B4-BE49-F238E27FC236}">
                  <a16:creationId xmlns:a16="http://schemas.microsoft.com/office/drawing/2014/main" id="{E4603870-827A-884F-5F86-8AF1FD3F46E5}"/>
                </a:ext>
              </a:extLst>
            </p:cNvPr>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7738;p87">
              <a:extLst>
                <a:ext uri="{FF2B5EF4-FFF2-40B4-BE49-F238E27FC236}">
                  <a16:creationId xmlns:a16="http://schemas.microsoft.com/office/drawing/2014/main" id="{38CC9E47-CAC7-8C3A-6F67-11FF571CC84A}"/>
                </a:ext>
              </a:extLst>
            </p:cNvPr>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7" name="Google Shape;7739;p87">
            <a:extLst>
              <a:ext uri="{FF2B5EF4-FFF2-40B4-BE49-F238E27FC236}">
                <a16:creationId xmlns:a16="http://schemas.microsoft.com/office/drawing/2014/main" id="{F2AE19C9-4954-9683-4D78-11519640E8EA}"/>
              </a:ext>
            </a:extLst>
          </p:cNvPr>
          <p:cNvSpPr/>
          <p:nvPr/>
        </p:nvSpPr>
        <p:spPr>
          <a:xfrm>
            <a:off x="6309461" y="207169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38"/>
        <p:cNvGrpSpPr/>
        <p:nvPr/>
      </p:nvGrpSpPr>
      <p:grpSpPr>
        <a:xfrm>
          <a:off x="0" y="0"/>
          <a:ext cx="0" cy="0"/>
          <a:chOff x="0" y="0"/>
          <a:chExt cx="0" cy="0"/>
        </a:xfrm>
      </p:grpSpPr>
      <p:grpSp>
        <p:nvGrpSpPr>
          <p:cNvPr id="5339" name="Google Shape;5339;p83"/>
          <p:cNvGrpSpPr/>
          <p:nvPr/>
        </p:nvGrpSpPr>
        <p:grpSpPr>
          <a:xfrm>
            <a:off x="856199" y="1311179"/>
            <a:ext cx="322099" cy="370529"/>
            <a:chOff x="-42971725" y="3217825"/>
            <a:chExt cx="275675" cy="317125"/>
          </a:xfrm>
        </p:grpSpPr>
        <p:sp>
          <p:nvSpPr>
            <p:cNvPr id="5340" name="Google Shape;5340;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83"/>
          <p:cNvGrpSpPr/>
          <p:nvPr/>
        </p:nvGrpSpPr>
        <p:grpSpPr>
          <a:xfrm>
            <a:off x="828113" y="1779835"/>
            <a:ext cx="378270" cy="337551"/>
            <a:chOff x="-42996150" y="3612600"/>
            <a:chExt cx="323750" cy="288900"/>
          </a:xfrm>
        </p:grpSpPr>
        <p:sp>
          <p:nvSpPr>
            <p:cNvPr id="5344" name="Google Shape;5344;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3"/>
          <p:cNvGrpSpPr/>
          <p:nvPr/>
        </p:nvGrpSpPr>
        <p:grpSpPr>
          <a:xfrm>
            <a:off x="830874" y="2189205"/>
            <a:ext cx="372749" cy="370909"/>
            <a:chOff x="-42994575" y="3950300"/>
            <a:chExt cx="319025" cy="317450"/>
          </a:xfrm>
        </p:grpSpPr>
        <p:sp>
          <p:nvSpPr>
            <p:cNvPr id="5348" name="Google Shape;5348;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3"/>
          <p:cNvGrpSpPr/>
          <p:nvPr/>
        </p:nvGrpSpPr>
        <p:grpSpPr>
          <a:xfrm>
            <a:off x="2984269" y="1336037"/>
            <a:ext cx="371785" cy="370879"/>
            <a:chOff x="-41111350" y="3239100"/>
            <a:chExt cx="318200" cy="317425"/>
          </a:xfrm>
        </p:grpSpPr>
        <p:sp>
          <p:nvSpPr>
            <p:cNvPr id="5352" name="Google Shape;5352;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83"/>
          <p:cNvGrpSpPr/>
          <p:nvPr/>
        </p:nvGrpSpPr>
        <p:grpSpPr>
          <a:xfrm>
            <a:off x="2980588" y="1771568"/>
            <a:ext cx="379146" cy="370967"/>
            <a:chOff x="-41117650" y="3605525"/>
            <a:chExt cx="324500" cy="317500"/>
          </a:xfrm>
        </p:grpSpPr>
        <p:sp>
          <p:nvSpPr>
            <p:cNvPr id="5357" name="Google Shape;5357;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0" name="Google Shape;5360;p8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3"/>
          <p:cNvGrpSpPr/>
          <p:nvPr/>
        </p:nvGrpSpPr>
        <p:grpSpPr>
          <a:xfrm>
            <a:off x="1806843" y="2663092"/>
            <a:ext cx="216271" cy="371814"/>
            <a:chOff x="-39205300" y="3220175"/>
            <a:chExt cx="185100" cy="318225"/>
          </a:xfrm>
        </p:grpSpPr>
        <p:sp>
          <p:nvSpPr>
            <p:cNvPr id="5362" name="Google Shape;5362;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3"/>
          <p:cNvGrpSpPr/>
          <p:nvPr/>
        </p:nvGrpSpPr>
        <p:grpSpPr>
          <a:xfrm>
            <a:off x="1772370" y="3123163"/>
            <a:ext cx="300016" cy="369273"/>
            <a:chOff x="-39248625" y="3588600"/>
            <a:chExt cx="256775" cy="316050"/>
          </a:xfrm>
        </p:grpSpPr>
        <p:sp>
          <p:nvSpPr>
            <p:cNvPr id="5365" name="Google Shape;5365;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7" name="Google Shape;5367;p8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3"/>
          <p:cNvGrpSpPr/>
          <p:nvPr/>
        </p:nvGrpSpPr>
        <p:grpSpPr>
          <a:xfrm>
            <a:off x="1223084" y="1311179"/>
            <a:ext cx="429504" cy="370879"/>
            <a:chOff x="-42651700" y="3217825"/>
            <a:chExt cx="367600" cy="317425"/>
          </a:xfrm>
        </p:grpSpPr>
        <p:sp>
          <p:nvSpPr>
            <p:cNvPr id="5370" name="Google Shape;5370;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3"/>
          <p:cNvGrpSpPr/>
          <p:nvPr/>
        </p:nvGrpSpPr>
        <p:grpSpPr>
          <a:xfrm>
            <a:off x="1258516" y="1750829"/>
            <a:ext cx="358640" cy="363226"/>
            <a:chOff x="-42617300" y="3587775"/>
            <a:chExt cx="306950" cy="310875"/>
          </a:xfrm>
        </p:grpSpPr>
        <p:sp>
          <p:nvSpPr>
            <p:cNvPr id="5375" name="Google Shape;5375;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7" name="Google Shape;5377;p8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8" name="Google Shape;5378;p83"/>
          <p:cNvGrpSpPr/>
          <p:nvPr/>
        </p:nvGrpSpPr>
        <p:grpSpPr>
          <a:xfrm>
            <a:off x="3430343" y="1335569"/>
            <a:ext cx="376926" cy="370324"/>
            <a:chOff x="-40748275" y="3238700"/>
            <a:chExt cx="322600" cy="316950"/>
          </a:xfrm>
        </p:grpSpPr>
        <p:sp>
          <p:nvSpPr>
            <p:cNvPr id="5379" name="Google Shape;5379;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3"/>
          <p:cNvGrpSpPr/>
          <p:nvPr/>
        </p:nvGrpSpPr>
        <p:grpSpPr>
          <a:xfrm>
            <a:off x="3432899" y="1803553"/>
            <a:ext cx="371814" cy="338690"/>
            <a:chOff x="-40745125" y="3632900"/>
            <a:chExt cx="318225" cy="289875"/>
          </a:xfrm>
        </p:grpSpPr>
        <p:sp>
          <p:nvSpPr>
            <p:cNvPr id="5386" name="Google Shape;5386;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3"/>
          <p:cNvGrpSpPr/>
          <p:nvPr/>
        </p:nvGrpSpPr>
        <p:grpSpPr>
          <a:xfrm>
            <a:off x="3437047" y="2214764"/>
            <a:ext cx="363518" cy="370178"/>
            <a:chOff x="-40742750" y="3972175"/>
            <a:chExt cx="311125" cy="316825"/>
          </a:xfrm>
        </p:grpSpPr>
        <p:sp>
          <p:nvSpPr>
            <p:cNvPr id="5394" name="Google Shape;5394;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83"/>
          <p:cNvGrpSpPr/>
          <p:nvPr/>
        </p:nvGrpSpPr>
        <p:grpSpPr>
          <a:xfrm>
            <a:off x="2219708" y="2664932"/>
            <a:ext cx="266892" cy="369974"/>
            <a:chOff x="-38860325" y="3221750"/>
            <a:chExt cx="228425" cy="316650"/>
          </a:xfrm>
        </p:grpSpPr>
        <p:sp>
          <p:nvSpPr>
            <p:cNvPr id="5397" name="Google Shape;5397;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3"/>
          <p:cNvGrpSpPr/>
          <p:nvPr/>
        </p:nvGrpSpPr>
        <p:grpSpPr>
          <a:xfrm>
            <a:off x="2170515" y="3126989"/>
            <a:ext cx="380081" cy="367111"/>
            <a:chOff x="-38905225" y="3591875"/>
            <a:chExt cx="325300" cy="314200"/>
          </a:xfrm>
        </p:grpSpPr>
        <p:sp>
          <p:nvSpPr>
            <p:cNvPr id="5402" name="Google Shape;5402;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8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83"/>
          <p:cNvGrpSpPr/>
          <p:nvPr/>
        </p:nvGrpSpPr>
        <p:grpSpPr>
          <a:xfrm>
            <a:off x="3977265" y="3112069"/>
            <a:ext cx="290815" cy="369740"/>
            <a:chOff x="-37370925" y="3579105"/>
            <a:chExt cx="248900" cy="316450"/>
          </a:xfrm>
        </p:grpSpPr>
        <p:sp>
          <p:nvSpPr>
            <p:cNvPr id="5407" name="Google Shape;5407;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8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83"/>
          <p:cNvGrpSpPr/>
          <p:nvPr/>
        </p:nvGrpSpPr>
        <p:grpSpPr>
          <a:xfrm>
            <a:off x="1670640" y="2190140"/>
            <a:ext cx="371814" cy="369974"/>
            <a:chOff x="-42259725" y="3951100"/>
            <a:chExt cx="318225" cy="316650"/>
          </a:xfrm>
        </p:grpSpPr>
        <p:sp>
          <p:nvSpPr>
            <p:cNvPr id="5412" name="Google Shape;5412;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3"/>
          <p:cNvGrpSpPr/>
          <p:nvPr/>
        </p:nvGrpSpPr>
        <p:grpSpPr>
          <a:xfrm>
            <a:off x="3869002" y="1369161"/>
            <a:ext cx="370879" cy="337755"/>
            <a:chOff x="-40378075" y="3267450"/>
            <a:chExt cx="317425" cy="289075"/>
          </a:xfrm>
        </p:grpSpPr>
        <p:sp>
          <p:nvSpPr>
            <p:cNvPr id="5415" name="Google Shape;5415;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83"/>
          <p:cNvGrpSpPr/>
          <p:nvPr/>
        </p:nvGrpSpPr>
        <p:grpSpPr>
          <a:xfrm>
            <a:off x="3872668" y="1770429"/>
            <a:ext cx="363548" cy="369974"/>
            <a:chOff x="-40372575" y="3604550"/>
            <a:chExt cx="311150" cy="316650"/>
          </a:xfrm>
        </p:grpSpPr>
        <p:sp>
          <p:nvSpPr>
            <p:cNvPr id="5420" name="Google Shape;5420;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8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83"/>
          <p:cNvGrpSpPr/>
          <p:nvPr/>
        </p:nvGrpSpPr>
        <p:grpSpPr>
          <a:xfrm>
            <a:off x="2596617" y="2663092"/>
            <a:ext cx="399038" cy="372165"/>
            <a:chOff x="-38542250" y="3220175"/>
            <a:chExt cx="341525" cy="318525"/>
          </a:xfrm>
        </p:grpSpPr>
        <p:sp>
          <p:nvSpPr>
            <p:cNvPr id="5425" name="Google Shape;5425;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3"/>
          <p:cNvGrpSpPr/>
          <p:nvPr/>
        </p:nvGrpSpPr>
        <p:grpSpPr>
          <a:xfrm>
            <a:off x="2618549" y="3122462"/>
            <a:ext cx="369974" cy="369068"/>
            <a:chOff x="-38537400" y="3588000"/>
            <a:chExt cx="316650" cy="315875"/>
          </a:xfrm>
        </p:grpSpPr>
        <p:sp>
          <p:nvSpPr>
            <p:cNvPr id="5429" name="Google Shape;5429;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83"/>
          <p:cNvGrpSpPr/>
          <p:nvPr/>
        </p:nvGrpSpPr>
        <p:grpSpPr>
          <a:xfrm>
            <a:off x="2617629" y="3579991"/>
            <a:ext cx="371814" cy="369974"/>
            <a:chOff x="-38538975" y="3954250"/>
            <a:chExt cx="318225" cy="316650"/>
          </a:xfrm>
        </p:grpSpPr>
        <p:sp>
          <p:nvSpPr>
            <p:cNvPr id="5434" name="Google Shape;5434;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83"/>
          <p:cNvGrpSpPr/>
          <p:nvPr/>
        </p:nvGrpSpPr>
        <p:grpSpPr>
          <a:xfrm>
            <a:off x="3934941" y="3574918"/>
            <a:ext cx="375465" cy="371814"/>
            <a:chOff x="-37385100" y="3949908"/>
            <a:chExt cx="321350" cy="318225"/>
          </a:xfrm>
        </p:grpSpPr>
        <p:sp>
          <p:nvSpPr>
            <p:cNvPr id="5437" name="Google Shape;5437;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83"/>
          <p:cNvGrpSpPr/>
          <p:nvPr/>
        </p:nvGrpSpPr>
        <p:grpSpPr>
          <a:xfrm>
            <a:off x="2110600" y="1310478"/>
            <a:ext cx="370909" cy="370675"/>
            <a:chOff x="-41895050" y="3217225"/>
            <a:chExt cx="317450" cy="317250"/>
          </a:xfrm>
        </p:grpSpPr>
        <p:sp>
          <p:nvSpPr>
            <p:cNvPr id="5440" name="Google Shape;5440;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83"/>
          <p:cNvGrpSpPr/>
          <p:nvPr/>
        </p:nvGrpSpPr>
        <p:grpSpPr>
          <a:xfrm>
            <a:off x="2110148" y="1747412"/>
            <a:ext cx="371814" cy="369974"/>
            <a:chOff x="-41893475" y="3584850"/>
            <a:chExt cx="318225" cy="316650"/>
          </a:xfrm>
        </p:grpSpPr>
        <p:sp>
          <p:nvSpPr>
            <p:cNvPr id="5446" name="Google Shape;5446;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8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2" name="Google Shape;5452;p83"/>
          <p:cNvGrpSpPr/>
          <p:nvPr/>
        </p:nvGrpSpPr>
        <p:grpSpPr>
          <a:xfrm>
            <a:off x="880176" y="3142704"/>
            <a:ext cx="337522" cy="370909"/>
            <a:chOff x="-39998250" y="3605325"/>
            <a:chExt cx="288875" cy="317450"/>
          </a:xfrm>
        </p:grpSpPr>
        <p:sp>
          <p:nvSpPr>
            <p:cNvPr id="5453" name="Google Shape;5453;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83"/>
          <p:cNvGrpSpPr/>
          <p:nvPr/>
        </p:nvGrpSpPr>
        <p:grpSpPr>
          <a:xfrm>
            <a:off x="863950" y="3601168"/>
            <a:ext cx="369974" cy="369945"/>
            <a:chOff x="-40011050" y="3972375"/>
            <a:chExt cx="316650" cy="316625"/>
          </a:xfrm>
        </p:grpSpPr>
        <p:sp>
          <p:nvSpPr>
            <p:cNvPr id="5456" name="Google Shape;5456;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83"/>
          <p:cNvGrpSpPr/>
          <p:nvPr/>
        </p:nvGrpSpPr>
        <p:grpSpPr>
          <a:xfrm>
            <a:off x="3095881" y="2665867"/>
            <a:ext cx="266921" cy="369039"/>
            <a:chOff x="-38129425" y="3222550"/>
            <a:chExt cx="228450" cy="315850"/>
          </a:xfrm>
        </p:grpSpPr>
        <p:sp>
          <p:nvSpPr>
            <p:cNvPr id="5459" name="Google Shape;5459;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83"/>
          <p:cNvGrpSpPr/>
          <p:nvPr/>
        </p:nvGrpSpPr>
        <p:grpSpPr>
          <a:xfrm>
            <a:off x="3050850" y="3122462"/>
            <a:ext cx="371785" cy="369974"/>
            <a:chOff x="-38172725" y="3588000"/>
            <a:chExt cx="318200" cy="316650"/>
          </a:xfrm>
        </p:grpSpPr>
        <p:sp>
          <p:nvSpPr>
            <p:cNvPr id="5462" name="Google Shape;5462;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83"/>
          <p:cNvGrpSpPr/>
          <p:nvPr/>
        </p:nvGrpSpPr>
        <p:grpSpPr>
          <a:xfrm>
            <a:off x="3126752" y="3580897"/>
            <a:ext cx="219981" cy="369974"/>
            <a:chOff x="-38109725" y="3955025"/>
            <a:chExt cx="188275" cy="316650"/>
          </a:xfrm>
        </p:grpSpPr>
        <p:sp>
          <p:nvSpPr>
            <p:cNvPr id="5471" name="Google Shape;5471;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8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83"/>
          <p:cNvGrpSpPr/>
          <p:nvPr/>
        </p:nvGrpSpPr>
        <p:grpSpPr>
          <a:xfrm>
            <a:off x="2542151" y="1312318"/>
            <a:ext cx="373654" cy="369068"/>
            <a:chOff x="-41530375" y="3218800"/>
            <a:chExt cx="319800" cy="315875"/>
          </a:xfrm>
        </p:grpSpPr>
        <p:sp>
          <p:nvSpPr>
            <p:cNvPr id="5475" name="Google Shape;5475;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83"/>
          <p:cNvGrpSpPr/>
          <p:nvPr/>
        </p:nvGrpSpPr>
        <p:grpSpPr>
          <a:xfrm>
            <a:off x="2544444" y="1827476"/>
            <a:ext cx="369068" cy="289004"/>
            <a:chOff x="-41526450" y="3653375"/>
            <a:chExt cx="315875" cy="247350"/>
          </a:xfrm>
        </p:grpSpPr>
        <p:sp>
          <p:nvSpPr>
            <p:cNvPr id="5478" name="Google Shape;5478;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3"/>
          <p:cNvGrpSpPr/>
          <p:nvPr/>
        </p:nvGrpSpPr>
        <p:grpSpPr>
          <a:xfrm>
            <a:off x="2545831" y="2190140"/>
            <a:ext cx="366293" cy="369974"/>
            <a:chOff x="-41526450" y="3951100"/>
            <a:chExt cx="313500" cy="316650"/>
          </a:xfrm>
        </p:grpSpPr>
        <p:sp>
          <p:nvSpPr>
            <p:cNvPr id="5481" name="Google Shape;5481;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3"/>
          <p:cNvGrpSpPr/>
          <p:nvPr/>
        </p:nvGrpSpPr>
        <p:grpSpPr>
          <a:xfrm>
            <a:off x="1311086" y="2684269"/>
            <a:ext cx="339595" cy="371814"/>
            <a:chOff x="-39625900" y="3238300"/>
            <a:chExt cx="290650" cy="318225"/>
          </a:xfrm>
        </p:grpSpPr>
        <p:sp>
          <p:nvSpPr>
            <p:cNvPr id="5485" name="Google Shape;5485;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8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83"/>
          <p:cNvGrpSpPr/>
          <p:nvPr/>
        </p:nvGrpSpPr>
        <p:grpSpPr>
          <a:xfrm>
            <a:off x="1305137" y="3600730"/>
            <a:ext cx="366293" cy="370441"/>
            <a:chOff x="-39647175" y="3972000"/>
            <a:chExt cx="313500" cy="317050"/>
          </a:xfrm>
        </p:grpSpPr>
        <p:sp>
          <p:nvSpPr>
            <p:cNvPr id="5489" name="Google Shape;5489;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83"/>
          <p:cNvGrpSpPr/>
          <p:nvPr/>
        </p:nvGrpSpPr>
        <p:grpSpPr>
          <a:xfrm>
            <a:off x="3474265" y="2664728"/>
            <a:ext cx="375495" cy="370879"/>
            <a:chOff x="-37808850" y="3221575"/>
            <a:chExt cx="321375" cy="317425"/>
          </a:xfrm>
        </p:grpSpPr>
        <p:sp>
          <p:nvSpPr>
            <p:cNvPr id="5493" name="Google Shape;5493;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83"/>
          <p:cNvGrpSpPr/>
          <p:nvPr/>
        </p:nvGrpSpPr>
        <p:grpSpPr>
          <a:xfrm>
            <a:off x="3483038" y="3186759"/>
            <a:ext cx="372749" cy="241158"/>
            <a:chOff x="-37806500" y="3643030"/>
            <a:chExt cx="319025" cy="206400"/>
          </a:xfrm>
        </p:grpSpPr>
        <p:sp>
          <p:nvSpPr>
            <p:cNvPr id="5496" name="Google Shape;5496;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83"/>
          <p:cNvGrpSpPr/>
          <p:nvPr/>
        </p:nvGrpSpPr>
        <p:grpSpPr>
          <a:xfrm>
            <a:off x="3485346" y="3579056"/>
            <a:ext cx="368134" cy="371814"/>
            <a:chOff x="-37804925" y="3953450"/>
            <a:chExt cx="315075" cy="318225"/>
          </a:xfrm>
        </p:grpSpPr>
        <p:sp>
          <p:nvSpPr>
            <p:cNvPr id="5499" name="Google Shape;5499;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8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83"/>
          <p:cNvGrpSpPr/>
          <p:nvPr/>
        </p:nvGrpSpPr>
        <p:grpSpPr>
          <a:xfrm>
            <a:off x="4840364" y="1328538"/>
            <a:ext cx="355663" cy="308725"/>
            <a:chOff x="-28462125" y="3199700"/>
            <a:chExt cx="298550" cy="259150"/>
          </a:xfrm>
        </p:grpSpPr>
        <p:sp>
          <p:nvSpPr>
            <p:cNvPr id="5504" name="Google Shape;5504;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3"/>
          <p:cNvGrpSpPr/>
          <p:nvPr/>
        </p:nvGrpSpPr>
        <p:grpSpPr>
          <a:xfrm>
            <a:off x="4841317" y="1763228"/>
            <a:ext cx="353757" cy="352833"/>
            <a:chOff x="-28461325" y="3545475"/>
            <a:chExt cx="296950" cy="296175"/>
          </a:xfrm>
        </p:grpSpPr>
        <p:sp>
          <p:nvSpPr>
            <p:cNvPr id="5508" name="Google Shape;5508;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83"/>
          <p:cNvGrpSpPr/>
          <p:nvPr/>
        </p:nvGrpSpPr>
        <p:grpSpPr>
          <a:xfrm>
            <a:off x="4837550" y="2213272"/>
            <a:ext cx="361292" cy="352803"/>
            <a:chOff x="-28463700" y="3914875"/>
            <a:chExt cx="303275" cy="296150"/>
          </a:xfrm>
        </p:grpSpPr>
        <p:sp>
          <p:nvSpPr>
            <p:cNvPr id="5515" name="Google Shape;5515;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83"/>
          <p:cNvGrpSpPr/>
          <p:nvPr/>
        </p:nvGrpSpPr>
        <p:grpSpPr>
          <a:xfrm>
            <a:off x="7072335" y="1369355"/>
            <a:ext cx="351880" cy="227092"/>
            <a:chOff x="-26573400" y="3224125"/>
            <a:chExt cx="295375" cy="190625"/>
          </a:xfrm>
        </p:grpSpPr>
        <p:sp>
          <p:nvSpPr>
            <p:cNvPr id="5518" name="Google Shape;5518;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83"/>
          <p:cNvGrpSpPr/>
          <p:nvPr/>
        </p:nvGrpSpPr>
        <p:grpSpPr>
          <a:xfrm>
            <a:off x="7072335" y="1763690"/>
            <a:ext cx="351880" cy="351910"/>
            <a:chOff x="-26573400" y="3546250"/>
            <a:chExt cx="295375" cy="295400"/>
          </a:xfrm>
        </p:grpSpPr>
        <p:sp>
          <p:nvSpPr>
            <p:cNvPr id="5521" name="Google Shape;5521;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3"/>
          <p:cNvGrpSpPr/>
          <p:nvPr/>
        </p:nvGrpSpPr>
        <p:grpSpPr>
          <a:xfrm>
            <a:off x="7060615" y="2213599"/>
            <a:ext cx="375319" cy="352148"/>
            <a:chOff x="-26583625" y="3917025"/>
            <a:chExt cx="315050" cy="295600"/>
          </a:xfrm>
        </p:grpSpPr>
        <p:sp>
          <p:nvSpPr>
            <p:cNvPr id="5527" name="Google Shape;5527;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1" name="Google Shape;5531;p8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83"/>
          <p:cNvGrpSpPr/>
          <p:nvPr/>
        </p:nvGrpSpPr>
        <p:grpSpPr>
          <a:xfrm>
            <a:off x="5759130" y="3172629"/>
            <a:ext cx="289039" cy="352833"/>
            <a:chOff x="-24694925" y="3518700"/>
            <a:chExt cx="242625" cy="296175"/>
          </a:xfrm>
        </p:grpSpPr>
        <p:sp>
          <p:nvSpPr>
            <p:cNvPr id="5533" name="Google Shape;553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83"/>
          <p:cNvGrpSpPr/>
          <p:nvPr/>
        </p:nvGrpSpPr>
        <p:grpSpPr>
          <a:xfrm>
            <a:off x="5758668" y="3622657"/>
            <a:ext cx="289962" cy="352833"/>
            <a:chOff x="-24709100" y="3888875"/>
            <a:chExt cx="243400" cy="296175"/>
          </a:xfrm>
        </p:grpSpPr>
        <p:sp>
          <p:nvSpPr>
            <p:cNvPr id="5538" name="Google Shape;5538;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83"/>
          <p:cNvGrpSpPr/>
          <p:nvPr/>
        </p:nvGrpSpPr>
        <p:grpSpPr>
          <a:xfrm>
            <a:off x="7958668" y="2695320"/>
            <a:ext cx="356556" cy="349557"/>
            <a:chOff x="-22863675" y="3131775"/>
            <a:chExt cx="299300" cy="293425"/>
          </a:xfrm>
        </p:grpSpPr>
        <p:sp>
          <p:nvSpPr>
            <p:cNvPr id="5542" name="Google Shape;5542;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3"/>
          <p:cNvGrpSpPr/>
          <p:nvPr/>
        </p:nvGrpSpPr>
        <p:grpSpPr>
          <a:xfrm>
            <a:off x="5301532" y="1306499"/>
            <a:ext cx="310602" cy="352803"/>
            <a:chOff x="-28069875" y="3175300"/>
            <a:chExt cx="260725" cy="296150"/>
          </a:xfrm>
        </p:grpSpPr>
        <p:sp>
          <p:nvSpPr>
            <p:cNvPr id="5546" name="Google Shape;5546;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5" name="Google Shape;5555;p8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3"/>
          <p:cNvGrpSpPr/>
          <p:nvPr/>
        </p:nvGrpSpPr>
        <p:grpSpPr>
          <a:xfrm>
            <a:off x="5342810" y="2213733"/>
            <a:ext cx="228045" cy="351880"/>
            <a:chOff x="-28032075" y="3916450"/>
            <a:chExt cx="191425" cy="295375"/>
          </a:xfrm>
        </p:grpSpPr>
        <p:sp>
          <p:nvSpPr>
            <p:cNvPr id="5557" name="Google Shape;5557;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83"/>
          <p:cNvGrpSpPr/>
          <p:nvPr/>
        </p:nvGrpSpPr>
        <p:grpSpPr>
          <a:xfrm>
            <a:off x="7508157" y="1306484"/>
            <a:ext cx="352833" cy="352833"/>
            <a:chOff x="-26201650" y="3176075"/>
            <a:chExt cx="296175" cy="296175"/>
          </a:xfrm>
        </p:grpSpPr>
        <p:sp>
          <p:nvSpPr>
            <p:cNvPr id="5561" name="Google Shape;5561;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83"/>
          <p:cNvGrpSpPr/>
          <p:nvPr/>
        </p:nvGrpSpPr>
        <p:grpSpPr>
          <a:xfrm>
            <a:off x="7507680" y="1763705"/>
            <a:ext cx="353786" cy="351880"/>
            <a:chOff x="-26204800" y="3547050"/>
            <a:chExt cx="296975" cy="295375"/>
          </a:xfrm>
        </p:grpSpPr>
        <p:sp>
          <p:nvSpPr>
            <p:cNvPr id="5564" name="Google Shape;5564;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8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83"/>
          <p:cNvGrpSpPr/>
          <p:nvPr/>
        </p:nvGrpSpPr>
        <p:grpSpPr>
          <a:xfrm>
            <a:off x="6178935" y="2693683"/>
            <a:ext cx="345328" cy="352833"/>
            <a:chOff x="-24353875" y="3147725"/>
            <a:chExt cx="289875" cy="296175"/>
          </a:xfrm>
        </p:grpSpPr>
        <p:sp>
          <p:nvSpPr>
            <p:cNvPr id="5568" name="Google Shape;5568;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83"/>
          <p:cNvGrpSpPr/>
          <p:nvPr/>
        </p:nvGrpSpPr>
        <p:grpSpPr>
          <a:xfrm>
            <a:off x="6186917" y="3173090"/>
            <a:ext cx="329365" cy="351910"/>
            <a:chOff x="-24344425" y="3519475"/>
            <a:chExt cx="276475" cy="295400"/>
          </a:xfrm>
        </p:grpSpPr>
        <p:sp>
          <p:nvSpPr>
            <p:cNvPr id="5571" name="Google Shape;5571;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83"/>
          <p:cNvGrpSpPr/>
          <p:nvPr/>
        </p:nvGrpSpPr>
        <p:grpSpPr>
          <a:xfrm>
            <a:off x="6176597" y="3625010"/>
            <a:ext cx="350004" cy="348128"/>
            <a:chOff x="-24353075" y="3891250"/>
            <a:chExt cx="293800" cy="292225"/>
          </a:xfrm>
        </p:grpSpPr>
        <p:sp>
          <p:nvSpPr>
            <p:cNvPr id="5574" name="Google Shape;5574;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83"/>
          <p:cNvGrpSpPr/>
          <p:nvPr/>
        </p:nvGrpSpPr>
        <p:grpSpPr>
          <a:xfrm>
            <a:off x="7960068" y="3173313"/>
            <a:ext cx="353757" cy="351463"/>
            <a:chOff x="-22845575" y="3504075"/>
            <a:chExt cx="296950" cy="295025"/>
          </a:xfrm>
        </p:grpSpPr>
        <p:sp>
          <p:nvSpPr>
            <p:cNvPr id="5577" name="Google Shape;5577;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83"/>
          <p:cNvGrpSpPr/>
          <p:nvPr/>
        </p:nvGrpSpPr>
        <p:grpSpPr>
          <a:xfrm>
            <a:off x="5753249" y="1306961"/>
            <a:ext cx="299344" cy="351880"/>
            <a:chOff x="-27691025" y="3175300"/>
            <a:chExt cx="251275" cy="295375"/>
          </a:xfrm>
        </p:grpSpPr>
        <p:sp>
          <p:nvSpPr>
            <p:cNvPr id="5580" name="Google Shape;5580;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83"/>
          <p:cNvGrpSpPr/>
          <p:nvPr/>
        </p:nvGrpSpPr>
        <p:grpSpPr>
          <a:xfrm>
            <a:off x="5725566" y="1825637"/>
            <a:ext cx="354710" cy="228015"/>
            <a:chOff x="-27721750" y="3598250"/>
            <a:chExt cx="297750" cy="191400"/>
          </a:xfrm>
        </p:grpSpPr>
        <p:sp>
          <p:nvSpPr>
            <p:cNvPr id="5585" name="Google Shape;5585;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3"/>
          <p:cNvGrpSpPr/>
          <p:nvPr/>
        </p:nvGrpSpPr>
        <p:grpSpPr>
          <a:xfrm>
            <a:off x="5726966" y="2219183"/>
            <a:ext cx="351910" cy="340980"/>
            <a:chOff x="-27719400" y="3925600"/>
            <a:chExt cx="295400" cy="286225"/>
          </a:xfrm>
        </p:grpSpPr>
        <p:sp>
          <p:nvSpPr>
            <p:cNvPr id="5588" name="Google Shape;5588;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83"/>
          <p:cNvGrpSpPr/>
          <p:nvPr/>
        </p:nvGrpSpPr>
        <p:grpSpPr>
          <a:xfrm>
            <a:off x="7948238" y="1306023"/>
            <a:ext cx="353757" cy="353757"/>
            <a:chOff x="-25834600" y="3176875"/>
            <a:chExt cx="296950" cy="296950"/>
          </a:xfrm>
        </p:grpSpPr>
        <p:sp>
          <p:nvSpPr>
            <p:cNvPr id="5591" name="Google Shape;5591;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3"/>
          <p:cNvGrpSpPr/>
          <p:nvPr/>
        </p:nvGrpSpPr>
        <p:grpSpPr>
          <a:xfrm>
            <a:off x="7948238" y="1774024"/>
            <a:ext cx="353757" cy="331241"/>
            <a:chOff x="-25834600" y="3564375"/>
            <a:chExt cx="296950" cy="278050"/>
          </a:xfrm>
        </p:grpSpPr>
        <p:sp>
          <p:nvSpPr>
            <p:cNvPr id="5597" name="Google Shape;5597;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3"/>
          <p:cNvGrpSpPr/>
          <p:nvPr/>
        </p:nvGrpSpPr>
        <p:grpSpPr>
          <a:xfrm>
            <a:off x="7946362" y="2213376"/>
            <a:ext cx="357509" cy="352595"/>
            <a:chOff x="-25834600" y="3915850"/>
            <a:chExt cx="300100" cy="295975"/>
          </a:xfrm>
        </p:grpSpPr>
        <p:sp>
          <p:nvSpPr>
            <p:cNvPr id="5606" name="Google Shape;5606;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3"/>
          <p:cNvGrpSpPr/>
          <p:nvPr/>
        </p:nvGrpSpPr>
        <p:grpSpPr>
          <a:xfrm>
            <a:off x="6681790" y="2694606"/>
            <a:ext cx="228968" cy="350987"/>
            <a:chOff x="-23930925" y="3149300"/>
            <a:chExt cx="192200" cy="294625"/>
          </a:xfrm>
        </p:grpSpPr>
        <p:sp>
          <p:nvSpPr>
            <p:cNvPr id="5610" name="Google Shape;5610;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3"/>
          <p:cNvGrpSpPr/>
          <p:nvPr/>
        </p:nvGrpSpPr>
        <p:grpSpPr>
          <a:xfrm>
            <a:off x="6638620" y="3173090"/>
            <a:ext cx="315307" cy="351910"/>
            <a:chOff x="-23962425" y="3519475"/>
            <a:chExt cx="264675" cy="295400"/>
          </a:xfrm>
        </p:grpSpPr>
        <p:sp>
          <p:nvSpPr>
            <p:cNvPr id="5615" name="Google Shape;5615;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8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8" name="Google Shape;5618;p83"/>
          <p:cNvGrpSpPr/>
          <p:nvPr/>
        </p:nvGrpSpPr>
        <p:grpSpPr>
          <a:xfrm>
            <a:off x="8017295" y="3623134"/>
            <a:ext cx="239302" cy="351880"/>
            <a:chOff x="-22788075" y="3904625"/>
            <a:chExt cx="200875" cy="295375"/>
          </a:xfrm>
        </p:grpSpPr>
        <p:sp>
          <p:nvSpPr>
            <p:cNvPr id="5619" name="Google Shape;5619;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3"/>
          <p:cNvGrpSpPr/>
          <p:nvPr/>
        </p:nvGrpSpPr>
        <p:grpSpPr>
          <a:xfrm>
            <a:off x="6172593" y="1306499"/>
            <a:ext cx="354710" cy="352803"/>
            <a:chOff x="-27351575" y="3175300"/>
            <a:chExt cx="297750" cy="296150"/>
          </a:xfrm>
        </p:grpSpPr>
        <p:sp>
          <p:nvSpPr>
            <p:cNvPr id="5624" name="Google Shape;5624;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3"/>
          <p:cNvGrpSpPr/>
          <p:nvPr/>
        </p:nvGrpSpPr>
        <p:grpSpPr>
          <a:xfrm>
            <a:off x="6218402" y="1758809"/>
            <a:ext cx="269293" cy="353072"/>
            <a:chOff x="-27313750" y="3545275"/>
            <a:chExt cx="226050" cy="296375"/>
          </a:xfrm>
        </p:grpSpPr>
        <p:sp>
          <p:nvSpPr>
            <p:cNvPr id="5629" name="Google Shape;5629;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83"/>
          <p:cNvGrpSpPr/>
          <p:nvPr/>
        </p:nvGrpSpPr>
        <p:grpSpPr>
          <a:xfrm>
            <a:off x="6172593" y="2211380"/>
            <a:ext cx="354710" cy="356586"/>
            <a:chOff x="-27351575" y="3915650"/>
            <a:chExt cx="297750" cy="299325"/>
          </a:xfrm>
        </p:grpSpPr>
        <p:sp>
          <p:nvSpPr>
            <p:cNvPr id="5633" name="Google Shape;5633;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3"/>
          <p:cNvGrpSpPr/>
          <p:nvPr/>
        </p:nvGrpSpPr>
        <p:grpSpPr>
          <a:xfrm>
            <a:off x="4860084" y="2693579"/>
            <a:ext cx="319060" cy="353042"/>
            <a:chOff x="-25445525" y="3175900"/>
            <a:chExt cx="267825" cy="296350"/>
          </a:xfrm>
        </p:grpSpPr>
        <p:sp>
          <p:nvSpPr>
            <p:cNvPr id="5636" name="Google Shape;5636;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3"/>
          <p:cNvGrpSpPr/>
          <p:nvPr/>
        </p:nvGrpSpPr>
        <p:grpSpPr>
          <a:xfrm>
            <a:off x="4841797" y="3183902"/>
            <a:ext cx="355633" cy="330288"/>
            <a:chOff x="-25465200" y="3565175"/>
            <a:chExt cx="298525" cy="277250"/>
          </a:xfrm>
        </p:grpSpPr>
        <p:sp>
          <p:nvSpPr>
            <p:cNvPr id="5640" name="Google Shape;5640;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83"/>
          <p:cNvGrpSpPr/>
          <p:nvPr/>
        </p:nvGrpSpPr>
        <p:grpSpPr>
          <a:xfrm>
            <a:off x="4841336" y="3623432"/>
            <a:ext cx="356556" cy="351285"/>
            <a:chOff x="-25465200" y="3916150"/>
            <a:chExt cx="299300" cy="294875"/>
          </a:xfrm>
        </p:grpSpPr>
        <p:sp>
          <p:nvSpPr>
            <p:cNvPr id="5643" name="Google Shape;5643;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3"/>
          <p:cNvGrpSpPr/>
          <p:nvPr/>
        </p:nvGrpSpPr>
        <p:grpSpPr>
          <a:xfrm>
            <a:off x="7068775" y="2693698"/>
            <a:ext cx="351880" cy="352803"/>
            <a:chOff x="-23615075" y="3148525"/>
            <a:chExt cx="295375" cy="296150"/>
          </a:xfrm>
        </p:grpSpPr>
        <p:sp>
          <p:nvSpPr>
            <p:cNvPr id="5646" name="Google Shape;5646;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8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83"/>
          <p:cNvGrpSpPr/>
          <p:nvPr/>
        </p:nvGrpSpPr>
        <p:grpSpPr>
          <a:xfrm>
            <a:off x="7068299" y="3632977"/>
            <a:ext cx="352833" cy="332194"/>
            <a:chOff x="-23615075" y="3906200"/>
            <a:chExt cx="296175" cy="278850"/>
          </a:xfrm>
        </p:grpSpPr>
        <p:sp>
          <p:nvSpPr>
            <p:cNvPr id="5652" name="Google Shape;5652;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5" name="Google Shape;5655;p8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6" name="Google Shape;5656;p83"/>
          <p:cNvGrpSpPr/>
          <p:nvPr/>
        </p:nvGrpSpPr>
        <p:grpSpPr>
          <a:xfrm>
            <a:off x="6617268" y="1306618"/>
            <a:ext cx="353757" cy="352565"/>
            <a:chOff x="-26980600" y="3175500"/>
            <a:chExt cx="296950" cy="295950"/>
          </a:xfrm>
        </p:grpSpPr>
        <p:sp>
          <p:nvSpPr>
            <p:cNvPr id="5657" name="Google Shape;5657;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8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83"/>
          <p:cNvGrpSpPr/>
          <p:nvPr/>
        </p:nvGrpSpPr>
        <p:grpSpPr>
          <a:xfrm>
            <a:off x="6617744" y="2245154"/>
            <a:ext cx="352803" cy="289039"/>
            <a:chOff x="-26981375" y="3951875"/>
            <a:chExt cx="296150" cy="242625"/>
          </a:xfrm>
        </p:grpSpPr>
        <p:sp>
          <p:nvSpPr>
            <p:cNvPr id="5662" name="Google Shape;5662;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5282787" y="2692745"/>
            <a:ext cx="351910" cy="354710"/>
            <a:chOff x="-25094250" y="3176075"/>
            <a:chExt cx="295400" cy="297750"/>
          </a:xfrm>
        </p:grpSpPr>
        <p:sp>
          <p:nvSpPr>
            <p:cNvPr id="5666" name="Google Shape;5666;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83"/>
          <p:cNvGrpSpPr/>
          <p:nvPr/>
        </p:nvGrpSpPr>
        <p:grpSpPr>
          <a:xfrm>
            <a:off x="5282787" y="3173106"/>
            <a:ext cx="351910" cy="351880"/>
            <a:chOff x="-25094250" y="3547050"/>
            <a:chExt cx="295400" cy="295375"/>
          </a:xfrm>
        </p:grpSpPr>
        <p:sp>
          <p:nvSpPr>
            <p:cNvPr id="5670" name="Google Shape;5670;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5" name="Google Shape;5675;p8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83"/>
          <p:cNvGrpSpPr/>
          <p:nvPr/>
        </p:nvGrpSpPr>
        <p:grpSpPr>
          <a:xfrm>
            <a:off x="7514864" y="2693698"/>
            <a:ext cx="352803" cy="352803"/>
            <a:chOff x="-23245675" y="3148525"/>
            <a:chExt cx="296150" cy="296150"/>
          </a:xfrm>
        </p:grpSpPr>
        <p:sp>
          <p:nvSpPr>
            <p:cNvPr id="5677" name="Google Shape;5677;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8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83"/>
          <p:cNvGrpSpPr/>
          <p:nvPr/>
        </p:nvGrpSpPr>
        <p:grpSpPr>
          <a:xfrm>
            <a:off x="7515325" y="3622672"/>
            <a:ext cx="351880" cy="352803"/>
            <a:chOff x="-23244900" y="3888100"/>
            <a:chExt cx="295375" cy="296150"/>
          </a:xfrm>
        </p:grpSpPr>
        <p:sp>
          <p:nvSpPr>
            <p:cNvPr id="5682" name="Google Shape;5682;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3" name="Google Shape;5693;p8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95" name="Google Shape;5695;p8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9"/>
        <p:cNvGrpSpPr/>
        <p:nvPr/>
      </p:nvGrpSpPr>
      <p:grpSpPr>
        <a:xfrm>
          <a:off x="0" y="0"/>
          <a:ext cx="0" cy="0"/>
          <a:chOff x="0" y="0"/>
          <a:chExt cx="0" cy="0"/>
        </a:xfrm>
      </p:grpSpPr>
      <p:sp>
        <p:nvSpPr>
          <p:cNvPr id="5700" name="Google Shape;5700;p84"/>
          <p:cNvSpPr/>
          <p:nvPr/>
        </p:nvSpPr>
        <p:spPr>
          <a:xfrm>
            <a:off x="776258" y="198198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84"/>
          <p:cNvGrpSpPr/>
          <p:nvPr/>
        </p:nvGrpSpPr>
        <p:grpSpPr>
          <a:xfrm>
            <a:off x="776383" y="2424558"/>
            <a:ext cx="367261" cy="367261"/>
            <a:chOff x="-65145700" y="3727425"/>
            <a:chExt cx="317425" cy="317425"/>
          </a:xfrm>
        </p:grpSpPr>
        <p:sp>
          <p:nvSpPr>
            <p:cNvPr id="5702" name="Google Shape;5702;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84"/>
          <p:cNvGrpSpPr/>
          <p:nvPr/>
        </p:nvGrpSpPr>
        <p:grpSpPr>
          <a:xfrm>
            <a:off x="779580" y="2853472"/>
            <a:ext cx="360868" cy="367261"/>
            <a:chOff x="-65144125" y="4094450"/>
            <a:chExt cx="311900" cy="317425"/>
          </a:xfrm>
        </p:grpSpPr>
        <p:sp>
          <p:nvSpPr>
            <p:cNvPr id="5705" name="Google Shape;5705;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8" name="Google Shape;5708;p84"/>
          <p:cNvSpPr/>
          <p:nvPr/>
        </p:nvSpPr>
        <p:spPr>
          <a:xfrm>
            <a:off x="2983808" y="198061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84"/>
          <p:cNvGrpSpPr/>
          <p:nvPr/>
        </p:nvGrpSpPr>
        <p:grpSpPr>
          <a:xfrm>
            <a:off x="2983149" y="2424167"/>
            <a:ext cx="370645" cy="368042"/>
            <a:chOff x="-63250675" y="3744075"/>
            <a:chExt cx="320350" cy="318100"/>
          </a:xfrm>
        </p:grpSpPr>
        <p:sp>
          <p:nvSpPr>
            <p:cNvPr id="5710" name="Google Shape;5710;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4"/>
          <p:cNvGrpSpPr/>
          <p:nvPr/>
        </p:nvGrpSpPr>
        <p:grpSpPr>
          <a:xfrm>
            <a:off x="2984841" y="2853472"/>
            <a:ext cx="367261" cy="367261"/>
            <a:chOff x="-63250675" y="4110200"/>
            <a:chExt cx="317425" cy="317425"/>
          </a:xfrm>
        </p:grpSpPr>
        <p:sp>
          <p:nvSpPr>
            <p:cNvPr id="5714" name="Google Shape;5714;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4"/>
          <p:cNvGrpSpPr/>
          <p:nvPr/>
        </p:nvGrpSpPr>
        <p:grpSpPr>
          <a:xfrm>
            <a:off x="1663888" y="3350567"/>
            <a:ext cx="359075" cy="358844"/>
            <a:chOff x="-61351725" y="3372400"/>
            <a:chExt cx="310350" cy="310150"/>
          </a:xfrm>
        </p:grpSpPr>
        <p:sp>
          <p:nvSpPr>
            <p:cNvPr id="5724" name="Google Shape;5724;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4"/>
          <p:cNvGrpSpPr/>
          <p:nvPr/>
        </p:nvGrpSpPr>
        <p:grpSpPr>
          <a:xfrm>
            <a:off x="1660243" y="3813624"/>
            <a:ext cx="366364" cy="333534"/>
            <a:chOff x="-61354875" y="3751050"/>
            <a:chExt cx="316650" cy="288275"/>
          </a:xfrm>
        </p:grpSpPr>
        <p:sp>
          <p:nvSpPr>
            <p:cNvPr id="5728" name="Google Shape;5728;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84"/>
          <p:cNvGrpSpPr/>
          <p:nvPr/>
        </p:nvGrpSpPr>
        <p:grpSpPr>
          <a:xfrm>
            <a:off x="1660243" y="4255263"/>
            <a:ext cx="366364" cy="367290"/>
            <a:chOff x="-61354875" y="4101525"/>
            <a:chExt cx="316650" cy="317450"/>
          </a:xfrm>
        </p:grpSpPr>
        <p:sp>
          <p:nvSpPr>
            <p:cNvPr id="5732" name="Google Shape;5732;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4"/>
          <p:cNvGrpSpPr/>
          <p:nvPr/>
        </p:nvGrpSpPr>
        <p:grpSpPr>
          <a:xfrm>
            <a:off x="3876678" y="3347139"/>
            <a:ext cx="368157" cy="365699"/>
            <a:chOff x="-59470075" y="3308975"/>
            <a:chExt cx="318200" cy="316075"/>
          </a:xfrm>
        </p:grpSpPr>
        <p:sp>
          <p:nvSpPr>
            <p:cNvPr id="5735" name="Google Shape;5735;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84"/>
          <p:cNvGrpSpPr/>
          <p:nvPr/>
        </p:nvGrpSpPr>
        <p:grpSpPr>
          <a:xfrm>
            <a:off x="1222108" y="1982844"/>
            <a:ext cx="367261" cy="364686"/>
            <a:chOff x="-64781025" y="3361050"/>
            <a:chExt cx="317425" cy="315200"/>
          </a:xfrm>
        </p:grpSpPr>
        <p:sp>
          <p:nvSpPr>
            <p:cNvPr id="5745" name="Google Shape;5745;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84"/>
          <p:cNvSpPr/>
          <p:nvPr/>
        </p:nvSpPr>
        <p:spPr>
          <a:xfrm>
            <a:off x="1221983" y="242545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4"/>
          <p:cNvSpPr/>
          <p:nvPr/>
        </p:nvSpPr>
        <p:spPr>
          <a:xfrm>
            <a:off x="1249317" y="285345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4"/>
          <p:cNvSpPr/>
          <p:nvPr/>
        </p:nvSpPr>
        <p:spPr>
          <a:xfrm>
            <a:off x="3434602" y="2022093"/>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84"/>
          <p:cNvGrpSpPr/>
          <p:nvPr/>
        </p:nvGrpSpPr>
        <p:grpSpPr>
          <a:xfrm>
            <a:off x="3426508" y="2424283"/>
            <a:ext cx="382765" cy="367810"/>
            <a:chOff x="-62890750" y="3747425"/>
            <a:chExt cx="330825" cy="317900"/>
          </a:xfrm>
        </p:grpSpPr>
        <p:sp>
          <p:nvSpPr>
            <p:cNvPr id="5753" name="Google Shape;5753;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4"/>
          <p:cNvGrpSpPr/>
          <p:nvPr/>
        </p:nvGrpSpPr>
        <p:grpSpPr>
          <a:xfrm>
            <a:off x="3434260" y="2853920"/>
            <a:ext cx="367261" cy="366364"/>
            <a:chOff x="-62884425" y="4111775"/>
            <a:chExt cx="317425" cy="316650"/>
          </a:xfrm>
        </p:grpSpPr>
        <p:sp>
          <p:nvSpPr>
            <p:cNvPr id="5768" name="Google Shape;5768;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4"/>
          <p:cNvGrpSpPr/>
          <p:nvPr/>
        </p:nvGrpSpPr>
        <p:grpSpPr>
          <a:xfrm>
            <a:off x="2106894" y="3349989"/>
            <a:ext cx="365438" cy="360001"/>
            <a:chOff x="-60991775" y="3376900"/>
            <a:chExt cx="315850" cy="311150"/>
          </a:xfrm>
        </p:grpSpPr>
        <p:sp>
          <p:nvSpPr>
            <p:cNvPr id="5771" name="Google Shape;5771;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84"/>
          <p:cNvGrpSpPr/>
          <p:nvPr/>
        </p:nvGrpSpPr>
        <p:grpSpPr>
          <a:xfrm>
            <a:off x="2106431" y="3800853"/>
            <a:ext cx="366364" cy="359075"/>
            <a:chOff x="-60988625" y="3740800"/>
            <a:chExt cx="316650" cy="310350"/>
          </a:xfrm>
        </p:grpSpPr>
        <p:sp>
          <p:nvSpPr>
            <p:cNvPr id="5775" name="Google Shape;5775;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4"/>
          <p:cNvGrpSpPr/>
          <p:nvPr/>
        </p:nvGrpSpPr>
        <p:grpSpPr>
          <a:xfrm>
            <a:off x="2106431" y="4256304"/>
            <a:ext cx="366364" cy="365207"/>
            <a:chOff x="-60987850" y="4100950"/>
            <a:chExt cx="316650" cy="315650"/>
          </a:xfrm>
        </p:grpSpPr>
        <p:sp>
          <p:nvSpPr>
            <p:cNvPr id="5779" name="Google Shape;5779;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4"/>
          <p:cNvGrpSpPr/>
          <p:nvPr/>
        </p:nvGrpSpPr>
        <p:grpSpPr>
          <a:xfrm>
            <a:off x="3876215" y="3801764"/>
            <a:ext cx="369083" cy="357253"/>
            <a:chOff x="-59447250" y="3706150"/>
            <a:chExt cx="319000" cy="308775"/>
          </a:xfrm>
        </p:grpSpPr>
        <p:sp>
          <p:nvSpPr>
            <p:cNvPr id="5785" name="Google Shape;5785;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84"/>
          <p:cNvGrpSpPr/>
          <p:nvPr/>
        </p:nvGrpSpPr>
        <p:grpSpPr>
          <a:xfrm>
            <a:off x="1664943" y="1983075"/>
            <a:ext cx="368186" cy="364224"/>
            <a:chOff x="-64406125" y="3362225"/>
            <a:chExt cx="318225" cy="314800"/>
          </a:xfrm>
        </p:grpSpPr>
        <p:sp>
          <p:nvSpPr>
            <p:cNvPr id="5790" name="Google Shape;5790;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84"/>
          <p:cNvSpPr/>
          <p:nvPr/>
        </p:nvSpPr>
        <p:spPr>
          <a:xfrm>
            <a:off x="1728150" y="2424539"/>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84"/>
          <p:cNvGrpSpPr/>
          <p:nvPr/>
        </p:nvGrpSpPr>
        <p:grpSpPr>
          <a:xfrm>
            <a:off x="1665406" y="2853920"/>
            <a:ext cx="367261" cy="366364"/>
            <a:chOff x="-64410850" y="4094450"/>
            <a:chExt cx="317425" cy="316650"/>
          </a:xfrm>
        </p:grpSpPr>
        <p:sp>
          <p:nvSpPr>
            <p:cNvPr id="5794" name="Google Shape;5794;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84"/>
          <p:cNvSpPr/>
          <p:nvPr/>
        </p:nvSpPr>
        <p:spPr>
          <a:xfrm>
            <a:off x="3909626" y="1981439"/>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84"/>
          <p:cNvGrpSpPr/>
          <p:nvPr/>
        </p:nvGrpSpPr>
        <p:grpSpPr>
          <a:xfrm>
            <a:off x="3886954" y="2423994"/>
            <a:ext cx="365467" cy="368389"/>
            <a:chOff x="-62516625" y="3743175"/>
            <a:chExt cx="315875" cy="318400"/>
          </a:xfrm>
        </p:grpSpPr>
        <p:sp>
          <p:nvSpPr>
            <p:cNvPr id="5799" name="Google Shape;5799;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84"/>
          <p:cNvGrpSpPr/>
          <p:nvPr/>
        </p:nvGrpSpPr>
        <p:grpSpPr>
          <a:xfrm>
            <a:off x="3893794" y="2873965"/>
            <a:ext cx="351786" cy="326274"/>
            <a:chOff x="-62511900" y="4129100"/>
            <a:chExt cx="304050" cy="282000"/>
          </a:xfrm>
        </p:grpSpPr>
        <p:sp>
          <p:nvSpPr>
            <p:cNvPr id="5802" name="Google Shape;5802;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84"/>
          <p:cNvGrpSpPr/>
          <p:nvPr/>
        </p:nvGrpSpPr>
        <p:grpSpPr>
          <a:xfrm>
            <a:off x="2571916" y="3346359"/>
            <a:ext cx="310770" cy="367261"/>
            <a:chOff x="-60597975" y="3367475"/>
            <a:chExt cx="268600" cy="317425"/>
          </a:xfrm>
        </p:grpSpPr>
        <p:sp>
          <p:nvSpPr>
            <p:cNvPr id="5808" name="Google Shape;5808;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3" name="Google Shape;5813;p84"/>
          <p:cNvSpPr/>
          <p:nvPr/>
        </p:nvSpPr>
        <p:spPr>
          <a:xfrm>
            <a:off x="2542643" y="3797870"/>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84"/>
          <p:cNvGrpSpPr/>
          <p:nvPr/>
        </p:nvGrpSpPr>
        <p:grpSpPr>
          <a:xfrm>
            <a:off x="2544119" y="4307675"/>
            <a:ext cx="366364" cy="262465"/>
            <a:chOff x="-60621600" y="4145650"/>
            <a:chExt cx="316650" cy="226850"/>
          </a:xfrm>
        </p:grpSpPr>
        <p:sp>
          <p:nvSpPr>
            <p:cNvPr id="5815" name="Google Shape;5815;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4"/>
          <p:cNvGrpSpPr/>
          <p:nvPr/>
        </p:nvGrpSpPr>
        <p:grpSpPr>
          <a:xfrm>
            <a:off x="3880771" y="4256174"/>
            <a:ext cx="359972" cy="365467"/>
            <a:chOff x="-59400775" y="4084200"/>
            <a:chExt cx="311125" cy="315875"/>
          </a:xfrm>
        </p:grpSpPr>
        <p:sp>
          <p:nvSpPr>
            <p:cNvPr id="5819" name="Google Shape;5819;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4"/>
          <p:cNvGrpSpPr/>
          <p:nvPr/>
        </p:nvGrpSpPr>
        <p:grpSpPr>
          <a:xfrm>
            <a:off x="2104865" y="1982005"/>
            <a:ext cx="365438" cy="366364"/>
            <a:chOff x="-64044600" y="3360375"/>
            <a:chExt cx="315850" cy="316650"/>
          </a:xfrm>
        </p:grpSpPr>
        <p:sp>
          <p:nvSpPr>
            <p:cNvPr id="5826" name="Google Shape;5826;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4"/>
          <p:cNvGrpSpPr/>
          <p:nvPr/>
        </p:nvGrpSpPr>
        <p:grpSpPr>
          <a:xfrm>
            <a:off x="2131288" y="2424558"/>
            <a:ext cx="312592" cy="367261"/>
            <a:chOff x="-64022550" y="3727425"/>
            <a:chExt cx="270175" cy="317425"/>
          </a:xfrm>
        </p:grpSpPr>
        <p:sp>
          <p:nvSpPr>
            <p:cNvPr id="5830" name="Google Shape;5830;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4"/>
          <p:cNvGrpSpPr/>
          <p:nvPr/>
        </p:nvGrpSpPr>
        <p:grpSpPr>
          <a:xfrm>
            <a:off x="2155426" y="2853458"/>
            <a:ext cx="264317" cy="367290"/>
            <a:chOff x="-64001300" y="4093650"/>
            <a:chExt cx="228450" cy="317450"/>
          </a:xfrm>
        </p:grpSpPr>
        <p:sp>
          <p:nvSpPr>
            <p:cNvPr id="5834" name="Google Shape;5834;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4"/>
          <p:cNvGrpSpPr/>
          <p:nvPr/>
        </p:nvGrpSpPr>
        <p:grpSpPr>
          <a:xfrm>
            <a:off x="774430" y="3346749"/>
            <a:ext cx="359972" cy="366480"/>
            <a:chOff x="-62148800" y="3377700"/>
            <a:chExt cx="311125" cy="316750"/>
          </a:xfrm>
        </p:grpSpPr>
        <p:sp>
          <p:nvSpPr>
            <p:cNvPr id="5839" name="Google Shape;5839;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4"/>
          <p:cNvGrpSpPr/>
          <p:nvPr/>
        </p:nvGrpSpPr>
        <p:grpSpPr>
          <a:xfrm>
            <a:off x="770337" y="3796746"/>
            <a:ext cx="368157" cy="367290"/>
            <a:chOff x="-62154300" y="3743950"/>
            <a:chExt cx="318200" cy="317450"/>
          </a:xfrm>
        </p:grpSpPr>
        <p:sp>
          <p:nvSpPr>
            <p:cNvPr id="5842" name="Google Shape;5842;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84"/>
          <p:cNvGrpSpPr/>
          <p:nvPr/>
        </p:nvGrpSpPr>
        <p:grpSpPr>
          <a:xfrm>
            <a:off x="770323" y="4255726"/>
            <a:ext cx="368186" cy="366364"/>
            <a:chOff x="-62151950" y="4111775"/>
            <a:chExt cx="318225" cy="316650"/>
          </a:xfrm>
        </p:grpSpPr>
        <p:sp>
          <p:nvSpPr>
            <p:cNvPr id="5845" name="Google Shape;5845;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4"/>
          <p:cNvGrpSpPr/>
          <p:nvPr/>
        </p:nvGrpSpPr>
        <p:grpSpPr>
          <a:xfrm>
            <a:off x="2988947" y="3346272"/>
            <a:ext cx="368157" cy="367434"/>
            <a:chOff x="-60254550" y="3367325"/>
            <a:chExt cx="318200" cy="317575"/>
          </a:xfrm>
        </p:grpSpPr>
        <p:sp>
          <p:nvSpPr>
            <p:cNvPr id="5850" name="Google Shape;5850;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4"/>
          <p:cNvGrpSpPr/>
          <p:nvPr/>
        </p:nvGrpSpPr>
        <p:grpSpPr>
          <a:xfrm>
            <a:off x="2989844" y="3797266"/>
            <a:ext cx="366364" cy="366248"/>
            <a:chOff x="-60255350" y="3733825"/>
            <a:chExt cx="316650" cy="316550"/>
          </a:xfrm>
        </p:grpSpPr>
        <p:sp>
          <p:nvSpPr>
            <p:cNvPr id="5855" name="Google Shape;5855;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4"/>
          <p:cNvGrpSpPr/>
          <p:nvPr/>
        </p:nvGrpSpPr>
        <p:grpSpPr>
          <a:xfrm>
            <a:off x="3017641" y="4256174"/>
            <a:ext cx="310770" cy="365467"/>
            <a:chOff x="-60232500" y="4101525"/>
            <a:chExt cx="268600" cy="315875"/>
          </a:xfrm>
        </p:grpSpPr>
        <p:sp>
          <p:nvSpPr>
            <p:cNvPr id="5863" name="Google Shape;5863;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84"/>
          <p:cNvSpPr/>
          <p:nvPr/>
        </p:nvSpPr>
        <p:spPr>
          <a:xfrm>
            <a:off x="2105415" y="4725108"/>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84"/>
          <p:cNvGrpSpPr/>
          <p:nvPr/>
        </p:nvGrpSpPr>
        <p:grpSpPr>
          <a:xfrm>
            <a:off x="2550641" y="1982005"/>
            <a:ext cx="368186" cy="366364"/>
            <a:chOff x="-63679950" y="3360375"/>
            <a:chExt cx="318225" cy="316650"/>
          </a:xfrm>
        </p:grpSpPr>
        <p:sp>
          <p:nvSpPr>
            <p:cNvPr id="5867" name="Google Shape;5867;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1" name="Google Shape;5871;p84"/>
          <p:cNvSpPr/>
          <p:nvPr/>
        </p:nvSpPr>
        <p:spPr>
          <a:xfrm>
            <a:off x="2549608" y="2424308"/>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84"/>
          <p:cNvGrpSpPr/>
          <p:nvPr/>
        </p:nvGrpSpPr>
        <p:grpSpPr>
          <a:xfrm>
            <a:off x="2549268" y="2853342"/>
            <a:ext cx="370934" cy="367521"/>
            <a:chOff x="-63679950" y="4093450"/>
            <a:chExt cx="320600" cy="317650"/>
          </a:xfrm>
        </p:grpSpPr>
        <p:sp>
          <p:nvSpPr>
            <p:cNvPr id="5873" name="Google Shape;5873;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84"/>
          <p:cNvGrpSpPr/>
          <p:nvPr/>
        </p:nvGrpSpPr>
        <p:grpSpPr>
          <a:xfrm>
            <a:off x="1209385" y="3346344"/>
            <a:ext cx="366364" cy="367290"/>
            <a:chOff x="-61784125" y="3377700"/>
            <a:chExt cx="316650" cy="317450"/>
          </a:xfrm>
        </p:grpSpPr>
        <p:sp>
          <p:nvSpPr>
            <p:cNvPr id="5877" name="Google Shape;5877;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84"/>
          <p:cNvGrpSpPr/>
          <p:nvPr/>
        </p:nvGrpSpPr>
        <p:grpSpPr>
          <a:xfrm>
            <a:off x="1209385" y="3796746"/>
            <a:ext cx="366364" cy="367290"/>
            <a:chOff x="-61783350" y="3743950"/>
            <a:chExt cx="316650" cy="317450"/>
          </a:xfrm>
        </p:grpSpPr>
        <p:sp>
          <p:nvSpPr>
            <p:cNvPr id="5885" name="Google Shape;5885;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84"/>
          <p:cNvSpPr/>
          <p:nvPr/>
        </p:nvSpPr>
        <p:spPr>
          <a:xfrm>
            <a:off x="1209266" y="425554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4"/>
          <p:cNvSpPr/>
          <p:nvPr/>
        </p:nvSpPr>
        <p:spPr>
          <a:xfrm>
            <a:off x="3432068" y="3356191"/>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4"/>
          <p:cNvSpPr/>
          <p:nvPr/>
        </p:nvSpPr>
        <p:spPr>
          <a:xfrm>
            <a:off x="3431157" y="3836832"/>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84"/>
          <p:cNvGrpSpPr/>
          <p:nvPr/>
        </p:nvGrpSpPr>
        <p:grpSpPr>
          <a:xfrm>
            <a:off x="3430809" y="4256579"/>
            <a:ext cx="369112" cy="364657"/>
            <a:chOff x="-59869425" y="4102225"/>
            <a:chExt cx="319025" cy="315175"/>
          </a:xfrm>
        </p:grpSpPr>
        <p:sp>
          <p:nvSpPr>
            <p:cNvPr id="5891" name="Google Shape;5891;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4"/>
          <p:cNvGrpSpPr/>
          <p:nvPr/>
        </p:nvGrpSpPr>
        <p:grpSpPr>
          <a:xfrm>
            <a:off x="2549612" y="4725401"/>
            <a:ext cx="366364" cy="365467"/>
            <a:chOff x="-59029025" y="3711650"/>
            <a:chExt cx="316650" cy="315875"/>
          </a:xfrm>
        </p:grpSpPr>
        <p:sp>
          <p:nvSpPr>
            <p:cNvPr id="5896" name="Google Shape;5896;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4"/>
          <p:cNvGrpSpPr/>
          <p:nvPr/>
        </p:nvGrpSpPr>
        <p:grpSpPr>
          <a:xfrm>
            <a:off x="4785102" y="2002925"/>
            <a:ext cx="351940" cy="348188"/>
            <a:chOff x="581525" y="3254850"/>
            <a:chExt cx="297750" cy="294575"/>
          </a:xfrm>
        </p:grpSpPr>
        <p:sp>
          <p:nvSpPr>
            <p:cNvPr id="5904" name="Google Shape;5904;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4"/>
          <p:cNvGrpSpPr/>
          <p:nvPr/>
        </p:nvGrpSpPr>
        <p:grpSpPr>
          <a:xfrm>
            <a:off x="4784171" y="2441861"/>
            <a:ext cx="353802" cy="351497"/>
            <a:chOff x="580725" y="3617925"/>
            <a:chExt cx="299325" cy="297375"/>
          </a:xfrm>
        </p:grpSpPr>
        <p:sp>
          <p:nvSpPr>
            <p:cNvPr id="5908" name="Google Shape;5908;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4"/>
          <p:cNvGrpSpPr/>
          <p:nvPr/>
        </p:nvGrpSpPr>
        <p:grpSpPr>
          <a:xfrm>
            <a:off x="4786033" y="2889051"/>
            <a:ext cx="350079" cy="350079"/>
            <a:chOff x="583100" y="3982600"/>
            <a:chExt cx="296175" cy="296175"/>
          </a:xfrm>
        </p:grpSpPr>
        <p:sp>
          <p:nvSpPr>
            <p:cNvPr id="5914" name="Google Shape;5914;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84"/>
          <p:cNvGrpSpPr/>
          <p:nvPr/>
        </p:nvGrpSpPr>
        <p:grpSpPr>
          <a:xfrm>
            <a:off x="7018647" y="2002675"/>
            <a:ext cx="307231" cy="348690"/>
            <a:chOff x="2423775" y="3226875"/>
            <a:chExt cx="259925" cy="295000"/>
          </a:xfrm>
        </p:grpSpPr>
        <p:sp>
          <p:nvSpPr>
            <p:cNvPr id="5922" name="Google Shape;5922;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4"/>
          <p:cNvGrpSpPr/>
          <p:nvPr/>
        </p:nvGrpSpPr>
        <p:grpSpPr>
          <a:xfrm>
            <a:off x="6995835" y="2443960"/>
            <a:ext cx="352857" cy="347301"/>
            <a:chOff x="2404875" y="3592725"/>
            <a:chExt cx="298525" cy="293825"/>
          </a:xfrm>
        </p:grpSpPr>
        <p:sp>
          <p:nvSpPr>
            <p:cNvPr id="5926" name="Google Shape;5926;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4"/>
          <p:cNvGrpSpPr/>
          <p:nvPr/>
        </p:nvGrpSpPr>
        <p:grpSpPr>
          <a:xfrm>
            <a:off x="6996765" y="2889525"/>
            <a:ext cx="350995" cy="349133"/>
            <a:chOff x="2404875" y="3955825"/>
            <a:chExt cx="296950" cy="295375"/>
          </a:xfrm>
        </p:grpSpPr>
        <p:sp>
          <p:nvSpPr>
            <p:cNvPr id="5930" name="Google Shape;5930;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4"/>
          <p:cNvGrpSpPr/>
          <p:nvPr/>
        </p:nvGrpSpPr>
        <p:grpSpPr>
          <a:xfrm>
            <a:off x="5690745" y="3353719"/>
            <a:ext cx="349163" cy="350079"/>
            <a:chOff x="4263650" y="3235150"/>
            <a:chExt cx="295400" cy="296175"/>
          </a:xfrm>
        </p:grpSpPr>
        <p:sp>
          <p:nvSpPr>
            <p:cNvPr id="5935" name="Google Shape;5935;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4"/>
          <p:cNvGrpSpPr/>
          <p:nvPr/>
        </p:nvGrpSpPr>
        <p:grpSpPr>
          <a:xfrm>
            <a:off x="5688425" y="3812880"/>
            <a:ext cx="353802" cy="327739"/>
            <a:chOff x="4266025" y="3609275"/>
            <a:chExt cx="299325" cy="277275"/>
          </a:xfrm>
        </p:grpSpPr>
        <p:sp>
          <p:nvSpPr>
            <p:cNvPr id="5941" name="Google Shape;5941;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4"/>
          <p:cNvGrpSpPr/>
          <p:nvPr/>
        </p:nvGrpSpPr>
        <p:grpSpPr>
          <a:xfrm>
            <a:off x="5688883" y="4278267"/>
            <a:ext cx="352886" cy="349133"/>
            <a:chOff x="4263650" y="3963700"/>
            <a:chExt cx="298550" cy="295375"/>
          </a:xfrm>
        </p:grpSpPr>
        <p:sp>
          <p:nvSpPr>
            <p:cNvPr id="5944" name="Google Shape;5944;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4"/>
          <p:cNvGrpSpPr/>
          <p:nvPr/>
        </p:nvGrpSpPr>
        <p:grpSpPr>
          <a:xfrm>
            <a:off x="7967220" y="3353720"/>
            <a:ext cx="226264" cy="350079"/>
            <a:chOff x="6164975" y="3211525"/>
            <a:chExt cx="191425" cy="296175"/>
          </a:xfrm>
        </p:grpSpPr>
        <p:sp>
          <p:nvSpPr>
            <p:cNvPr id="5952" name="Google Shape;5952;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4"/>
          <p:cNvGrpSpPr/>
          <p:nvPr/>
        </p:nvGrpSpPr>
        <p:grpSpPr>
          <a:xfrm>
            <a:off x="5229257" y="2001995"/>
            <a:ext cx="352886" cy="350049"/>
            <a:chOff x="946175" y="3253275"/>
            <a:chExt cx="298550" cy="296150"/>
          </a:xfrm>
        </p:grpSpPr>
        <p:sp>
          <p:nvSpPr>
            <p:cNvPr id="5960" name="Google Shape;5960;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84"/>
          <p:cNvGrpSpPr/>
          <p:nvPr/>
        </p:nvGrpSpPr>
        <p:grpSpPr>
          <a:xfrm>
            <a:off x="5230188" y="2443959"/>
            <a:ext cx="351024" cy="347301"/>
            <a:chOff x="946175" y="3619500"/>
            <a:chExt cx="296975" cy="293825"/>
          </a:xfrm>
        </p:grpSpPr>
        <p:sp>
          <p:nvSpPr>
            <p:cNvPr id="5966" name="Google Shape;5966;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84"/>
          <p:cNvGrpSpPr/>
          <p:nvPr/>
        </p:nvGrpSpPr>
        <p:grpSpPr>
          <a:xfrm>
            <a:off x="5229730" y="2888593"/>
            <a:ext cx="351940" cy="350995"/>
            <a:chOff x="944600" y="3981825"/>
            <a:chExt cx="297750" cy="296950"/>
          </a:xfrm>
        </p:grpSpPr>
        <p:sp>
          <p:nvSpPr>
            <p:cNvPr id="5973" name="Google Shape;5973;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84"/>
          <p:cNvGrpSpPr/>
          <p:nvPr/>
        </p:nvGrpSpPr>
        <p:grpSpPr>
          <a:xfrm>
            <a:off x="7446666" y="2002453"/>
            <a:ext cx="350079" cy="349133"/>
            <a:chOff x="2768750" y="3227275"/>
            <a:chExt cx="296175" cy="295375"/>
          </a:xfrm>
        </p:grpSpPr>
        <p:sp>
          <p:nvSpPr>
            <p:cNvPr id="5978" name="Google Shape;5978;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4"/>
          <p:cNvGrpSpPr/>
          <p:nvPr/>
        </p:nvGrpSpPr>
        <p:grpSpPr>
          <a:xfrm>
            <a:off x="7467617" y="2443325"/>
            <a:ext cx="308177" cy="348572"/>
            <a:chOff x="2786075" y="3591800"/>
            <a:chExt cx="260725" cy="294900"/>
          </a:xfrm>
        </p:grpSpPr>
        <p:sp>
          <p:nvSpPr>
            <p:cNvPr id="5987" name="Google Shape;5987;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84"/>
          <p:cNvGrpSpPr/>
          <p:nvPr/>
        </p:nvGrpSpPr>
        <p:grpSpPr>
          <a:xfrm>
            <a:off x="7508116" y="2889052"/>
            <a:ext cx="227180" cy="350079"/>
            <a:chOff x="2819150" y="3955025"/>
            <a:chExt cx="192200" cy="296175"/>
          </a:xfrm>
        </p:grpSpPr>
        <p:sp>
          <p:nvSpPr>
            <p:cNvPr id="5993" name="Google Shape;5993;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4"/>
          <p:cNvGrpSpPr/>
          <p:nvPr/>
        </p:nvGrpSpPr>
        <p:grpSpPr>
          <a:xfrm>
            <a:off x="6131889" y="3354650"/>
            <a:ext cx="349133" cy="348217"/>
            <a:chOff x="4629125" y="3235150"/>
            <a:chExt cx="295375" cy="294600"/>
          </a:xfrm>
        </p:grpSpPr>
        <p:sp>
          <p:nvSpPr>
            <p:cNvPr id="5998" name="Google Shape;5998;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4"/>
          <p:cNvGrpSpPr/>
          <p:nvPr/>
        </p:nvGrpSpPr>
        <p:grpSpPr>
          <a:xfrm>
            <a:off x="6131874" y="3802183"/>
            <a:ext cx="349163" cy="349133"/>
            <a:chOff x="4628325" y="3599825"/>
            <a:chExt cx="295400" cy="295375"/>
          </a:xfrm>
        </p:grpSpPr>
        <p:sp>
          <p:nvSpPr>
            <p:cNvPr id="6004" name="Google Shape;6004;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4"/>
          <p:cNvGrpSpPr/>
          <p:nvPr/>
        </p:nvGrpSpPr>
        <p:grpSpPr>
          <a:xfrm>
            <a:off x="6152825" y="4277794"/>
            <a:ext cx="307261" cy="350079"/>
            <a:chOff x="4645650" y="3962900"/>
            <a:chExt cx="259950" cy="296175"/>
          </a:xfrm>
        </p:grpSpPr>
        <p:sp>
          <p:nvSpPr>
            <p:cNvPr id="6017" name="Google Shape;6017;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4"/>
          <p:cNvGrpSpPr/>
          <p:nvPr/>
        </p:nvGrpSpPr>
        <p:grpSpPr>
          <a:xfrm>
            <a:off x="7905785" y="3802656"/>
            <a:ext cx="349133" cy="348188"/>
            <a:chOff x="6143725" y="3582500"/>
            <a:chExt cx="295375" cy="294575"/>
          </a:xfrm>
        </p:grpSpPr>
        <p:sp>
          <p:nvSpPr>
            <p:cNvPr id="6024" name="Google Shape;6024;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4"/>
          <p:cNvGrpSpPr/>
          <p:nvPr/>
        </p:nvGrpSpPr>
        <p:grpSpPr>
          <a:xfrm>
            <a:off x="5674612" y="2001995"/>
            <a:ext cx="350995" cy="350049"/>
            <a:chOff x="1310075" y="3253275"/>
            <a:chExt cx="296950" cy="296150"/>
          </a:xfrm>
        </p:grpSpPr>
        <p:sp>
          <p:nvSpPr>
            <p:cNvPr id="6032" name="Google Shape;6032;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84"/>
          <p:cNvSpPr/>
          <p:nvPr/>
        </p:nvSpPr>
        <p:spPr>
          <a:xfrm>
            <a:off x="5676032" y="2444083"/>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84"/>
          <p:cNvGrpSpPr/>
          <p:nvPr/>
        </p:nvGrpSpPr>
        <p:grpSpPr>
          <a:xfrm>
            <a:off x="5674139" y="2888254"/>
            <a:ext cx="351941" cy="351675"/>
            <a:chOff x="1310075" y="3980250"/>
            <a:chExt cx="297750" cy="297525"/>
          </a:xfrm>
        </p:grpSpPr>
        <p:sp>
          <p:nvSpPr>
            <p:cNvPr id="6037" name="Google Shape;6037;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84"/>
          <p:cNvGrpSpPr/>
          <p:nvPr/>
        </p:nvGrpSpPr>
        <p:grpSpPr>
          <a:xfrm>
            <a:off x="7938927" y="2002453"/>
            <a:ext cx="266305" cy="349133"/>
            <a:chOff x="3167275" y="3227275"/>
            <a:chExt cx="225300" cy="295375"/>
          </a:xfrm>
        </p:grpSpPr>
        <p:sp>
          <p:nvSpPr>
            <p:cNvPr id="6042" name="Google Shape;6042;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84"/>
          <p:cNvSpPr/>
          <p:nvPr/>
        </p:nvSpPr>
        <p:spPr>
          <a:xfrm>
            <a:off x="7888266" y="2442339"/>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84"/>
          <p:cNvGrpSpPr/>
          <p:nvPr/>
        </p:nvGrpSpPr>
        <p:grpSpPr>
          <a:xfrm>
            <a:off x="7896109" y="2889510"/>
            <a:ext cx="351940" cy="349163"/>
            <a:chOff x="3133425" y="3955025"/>
            <a:chExt cx="297750" cy="295400"/>
          </a:xfrm>
        </p:grpSpPr>
        <p:sp>
          <p:nvSpPr>
            <p:cNvPr id="6049" name="Google Shape;6049;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84"/>
          <p:cNvGrpSpPr/>
          <p:nvPr/>
        </p:nvGrpSpPr>
        <p:grpSpPr>
          <a:xfrm>
            <a:off x="6576283" y="3353098"/>
            <a:ext cx="350079" cy="351320"/>
            <a:chOff x="4991425" y="3234750"/>
            <a:chExt cx="296175" cy="297225"/>
          </a:xfrm>
        </p:grpSpPr>
        <p:sp>
          <p:nvSpPr>
            <p:cNvPr id="6053" name="Google Shape;6053;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4"/>
          <p:cNvGrpSpPr/>
          <p:nvPr/>
        </p:nvGrpSpPr>
        <p:grpSpPr>
          <a:xfrm>
            <a:off x="6576283" y="3822661"/>
            <a:ext cx="350079" cy="308177"/>
            <a:chOff x="4991425" y="3617150"/>
            <a:chExt cx="296175" cy="260725"/>
          </a:xfrm>
        </p:grpSpPr>
        <p:sp>
          <p:nvSpPr>
            <p:cNvPr id="6060" name="Google Shape;6060;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84"/>
          <p:cNvGrpSpPr/>
          <p:nvPr/>
        </p:nvGrpSpPr>
        <p:grpSpPr>
          <a:xfrm>
            <a:off x="6653556" y="4278252"/>
            <a:ext cx="195532" cy="349163"/>
            <a:chOff x="5056800" y="3962900"/>
            <a:chExt cx="165425" cy="295400"/>
          </a:xfrm>
        </p:grpSpPr>
        <p:sp>
          <p:nvSpPr>
            <p:cNvPr id="6068" name="Google Shape;6068;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4"/>
          <p:cNvGrpSpPr/>
          <p:nvPr/>
        </p:nvGrpSpPr>
        <p:grpSpPr>
          <a:xfrm>
            <a:off x="7904854" y="4278268"/>
            <a:ext cx="350995" cy="349133"/>
            <a:chOff x="6168925" y="3936925"/>
            <a:chExt cx="296950" cy="295375"/>
          </a:xfrm>
        </p:grpSpPr>
        <p:sp>
          <p:nvSpPr>
            <p:cNvPr id="6072" name="Google Shape;6072;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4"/>
          <p:cNvGrpSpPr/>
          <p:nvPr/>
        </p:nvGrpSpPr>
        <p:grpSpPr>
          <a:xfrm>
            <a:off x="6118573" y="1995340"/>
            <a:ext cx="348188" cy="349133"/>
            <a:chOff x="1674750" y="3254050"/>
            <a:chExt cx="294575" cy="295375"/>
          </a:xfrm>
        </p:grpSpPr>
        <p:sp>
          <p:nvSpPr>
            <p:cNvPr id="6079" name="Google Shape;6079;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4"/>
          <p:cNvGrpSpPr/>
          <p:nvPr/>
        </p:nvGrpSpPr>
        <p:grpSpPr>
          <a:xfrm>
            <a:off x="6132968" y="2443043"/>
            <a:ext cx="319347" cy="349133"/>
            <a:chOff x="1687350" y="3618725"/>
            <a:chExt cx="270175" cy="295375"/>
          </a:xfrm>
        </p:grpSpPr>
        <p:sp>
          <p:nvSpPr>
            <p:cNvPr id="6083" name="Google Shape;6083;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4"/>
          <p:cNvGrpSpPr/>
          <p:nvPr/>
        </p:nvGrpSpPr>
        <p:grpSpPr>
          <a:xfrm>
            <a:off x="6116671" y="2889524"/>
            <a:ext cx="351940" cy="349133"/>
            <a:chOff x="1672375" y="3982600"/>
            <a:chExt cx="297750" cy="295375"/>
          </a:xfrm>
        </p:grpSpPr>
        <p:sp>
          <p:nvSpPr>
            <p:cNvPr id="6087" name="Google Shape;6087;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4"/>
          <p:cNvGrpSpPr/>
          <p:nvPr/>
        </p:nvGrpSpPr>
        <p:grpSpPr>
          <a:xfrm>
            <a:off x="4808663" y="3353719"/>
            <a:ext cx="350079" cy="350079"/>
            <a:chOff x="3497300" y="3227275"/>
            <a:chExt cx="296175" cy="296175"/>
          </a:xfrm>
        </p:grpSpPr>
        <p:sp>
          <p:nvSpPr>
            <p:cNvPr id="6091" name="Google Shape;6091;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4"/>
          <p:cNvGrpSpPr/>
          <p:nvPr/>
        </p:nvGrpSpPr>
        <p:grpSpPr>
          <a:xfrm>
            <a:off x="4809136" y="3803114"/>
            <a:ext cx="349133" cy="347272"/>
            <a:chOff x="3497300" y="3591950"/>
            <a:chExt cx="295375" cy="293800"/>
          </a:xfrm>
        </p:grpSpPr>
        <p:sp>
          <p:nvSpPr>
            <p:cNvPr id="6100" name="Google Shape;6100;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4"/>
          <p:cNvGrpSpPr/>
          <p:nvPr/>
        </p:nvGrpSpPr>
        <p:grpSpPr>
          <a:xfrm>
            <a:off x="4809136" y="4278252"/>
            <a:ext cx="349133" cy="349163"/>
            <a:chOff x="3497300" y="3955025"/>
            <a:chExt cx="295375" cy="295400"/>
          </a:xfrm>
        </p:grpSpPr>
        <p:sp>
          <p:nvSpPr>
            <p:cNvPr id="6109" name="Google Shape;6109;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84"/>
          <p:cNvGrpSpPr/>
          <p:nvPr/>
        </p:nvGrpSpPr>
        <p:grpSpPr>
          <a:xfrm>
            <a:off x="7033708" y="3354443"/>
            <a:ext cx="327739" cy="348631"/>
            <a:chOff x="5364750" y="3235150"/>
            <a:chExt cx="277275" cy="294950"/>
          </a:xfrm>
        </p:grpSpPr>
        <p:sp>
          <p:nvSpPr>
            <p:cNvPr id="6113" name="Google Shape;6113;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84"/>
          <p:cNvGrpSpPr/>
          <p:nvPr/>
        </p:nvGrpSpPr>
        <p:grpSpPr>
          <a:xfrm>
            <a:off x="7022066" y="3800779"/>
            <a:ext cx="351024" cy="351941"/>
            <a:chOff x="5355300" y="3598250"/>
            <a:chExt cx="296975" cy="297750"/>
          </a:xfrm>
        </p:grpSpPr>
        <p:sp>
          <p:nvSpPr>
            <p:cNvPr id="6122" name="Google Shape;6122;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84"/>
          <p:cNvGrpSpPr/>
          <p:nvPr/>
        </p:nvGrpSpPr>
        <p:grpSpPr>
          <a:xfrm>
            <a:off x="7026262" y="4339701"/>
            <a:ext cx="342632" cy="226264"/>
            <a:chOff x="5358450" y="4015675"/>
            <a:chExt cx="289875" cy="191425"/>
          </a:xfrm>
        </p:grpSpPr>
        <p:sp>
          <p:nvSpPr>
            <p:cNvPr id="6131" name="Google Shape;6131;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84"/>
          <p:cNvGrpSpPr/>
          <p:nvPr/>
        </p:nvGrpSpPr>
        <p:grpSpPr>
          <a:xfrm>
            <a:off x="6152744" y="4722233"/>
            <a:ext cx="351024" cy="325464"/>
            <a:chOff x="6543825" y="3202075"/>
            <a:chExt cx="296975" cy="275350"/>
          </a:xfrm>
        </p:grpSpPr>
        <p:sp>
          <p:nvSpPr>
            <p:cNvPr id="6136" name="Google Shape;6136;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4"/>
          <p:cNvGrpSpPr/>
          <p:nvPr/>
        </p:nvGrpSpPr>
        <p:grpSpPr>
          <a:xfrm>
            <a:off x="6559725" y="2001980"/>
            <a:ext cx="350079" cy="350079"/>
            <a:chOff x="2037825" y="3254050"/>
            <a:chExt cx="296175" cy="296175"/>
          </a:xfrm>
        </p:grpSpPr>
        <p:sp>
          <p:nvSpPr>
            <p:cNvPr id="6144" name="Google Shape;6144;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4"/>
          <p:cNvGrpSpPr/>
          <p:nvPr/>
        </p:nvGrpSpPr>
        <p:grpSpPr>
          <a:xfrm>
            <a:off x="6557864" y="2443147"/>
            <a:ext cx="353802" cy="348926"/>
            <a:chOff x="2034675" y="3617925"/>
            <a:chExt cx="299325" cy="295200"/>
          </a:xfrm>
        </p:grpSpPr>
        <p:sp>
          <p:nvSpPr>
            <p:cNvPr id="6151" name="Google Shape;6151;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4"/>
          <p:cNvGrpSpPr/>
          <p:nvPr/>
        </p:nvGrpSpPr>
        <p:grpSpPr>
          <a:xfrm>
            <a:off x="6559725" y="2889524"/>
            <a:ext cx="350079" cy="349133"/>
            <a:chOff x="2037825" y="3981825"/>
            <a:chExt cx="296175" cy="295375"/>
          </a:xfrm>
        </p:grpSpPr>
        <p:sp>
          <p:nvSpPr>
            <p:cNvPr id="6157" name="Google Shape;6157;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4"/>
          <p:cNvGrpSpPr/>
          <p:nvPr/>
        </p:nvGrpSpPr>
        <p:grpSpPr>
          <a:xfrm>
            <a:off x="5244743" y="3385840"/>
            <a:ext cx="350079" cy="285837"/>
            <a:chOff x="3860400" y="3254050"/>
            <a:chExt cx="296175" cy="241825"/>
          </a:xfrm>
        </p:grpSpPr>
        <p:sp>
          <p:nvSpPr>
            <p:cNvPr id="6161" name="Google Shape;6161;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84"/>
          <p:cNvGrpSpPr/>
          <p:nvPr/>
        </p:nvGrpSpPr>
        <p:grpSpPr>
          <a:xfrm>
            <a:off x="5244270" y="3801711"/>
            <a:ext cx="351024" cy="350079"/>
            <a:chOff x="3859600" y="3591950"/>
            <a:chExt cx="296975" cy="296175"/>
          </a:xfrm>
        </p:grpSpPr>
        <p:sp>
          <p:nvSpPr>
            <p:cNvPr id="6169" name="Google Shape;6169;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5244743" y="4277794"/>
            <a:ext cx="350079" cy="350079"/>
            <a:chOff x="3860400" y="3955025"/>
            <a:chExt cx="296175" cy="296175"/>
          </a:xfrm>
        </p:grpSpPr>
        <p:sp>
          <p:nvSpPr>
            <p:cNvPr id="6173" name="Google Shape;6173;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4"/>
          <p:cNvGrpSpPr/>
          <p:nvPr/>
        </p:nvGrpSpPr>
        <p:grpSpPr>
          <a:xfrm>
            <a:off x="7459959" y="3354192"/>
            <a:ext cx="355664" cy="349133"/>
            <a:chOff x="5716825" y="3235950"/>
            <a:chExt cx="300900" cy="295375"/>
          </a:xfrm>
        </p:grpSpPr>
        <p:sp>
          <p:nvSpPr>
            <p:cNvPr id="6179" name="Google Shape;6179;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4"/>
          <p:cNvGrpSpPr/>
          <p:nvPr/>
        </p:nvGrpSpPr>
        <p:grpSpPr>
          <a:xfrm>
            <a:off x="7472990" y="3812880"/>
            <a:ext cx="329601" cy="327739"/>
            <a:chOff x="5727850" y="3609275"/>
            <a:chExt cx="278850" cy="277275"/>
          </a:xfrm>
        </p:grpSpPr>
        <p:sp>
          <p:nvSpPr>
            <p:cNvPr id="6184" name="Google Shape;6184;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4"/>
          <p:cNvGrpSpPr/>
          <p:nvPr/>
        </p:nvGrpSpPr>
        <p:grpSpPr>
          <a:xfrm>
            <a:off x="7484175" y="4278267"/>
            <a:ext cx="307231" cy="349133"/>
            <a:chOff x="5736525" y="3963700"/>
            <a:chExt cx="259925" cy="295375"/>
          </a:xfrm>
        </p:grpSpPr>
        <p:sp>
          <p:nvSpPr>
            <p:cNvPr id="6190" name="Google Shape;6190;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4"/>
          <p:cNvGrpSpPr/>
          <p:nvPr/>
        </p:nvGrpSpPr>
        <p:grpSpPr>
          <a:xfrm>
            <a:off x="6575755" y="4727594"/>
            <a:ext cx="351024" cy="350079"/>
            <a:chOff x="6553275" y="3604550"/>
            <a:chExt cx="296975" cy="296175"/>
          </a:xfrm>
        </p:grpSpPr>
        <p:sp>
          <p:nvSpPr>
            <p:cNvPr id="6198" name="Google Shape;6198;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745;p88">
            <a:extLst>
              <a:ext uri="{FF2B5EF4-FFF2-40B4-BE49-F238E27FC236}">
                <a16:creationId xmlns:a16="http://schemas.microsoft.com/office/drawing/2014/main" id="{82263FFE-F0C3-4C4C-62CC-FD0C2FA21CAE}"/>
              </a:ext>
            </a:extLst>
          </p:cNvPr>
          <p:cNvGrpSpPr/>
          <p:nvPr/>
        </p:nvGrpSpPr>
        <p:grpSpPr>
          <a:xfrm>
            <a:off x="818101" y="-626124"/>
            <a:ext cx="442337" cy="419623"/>
            <a:chOff x="-6696925" y="3272575"/>
            <a:chExt cx="307200" cy="291425"/>
          </a:xfrm>
        </p:grpSpPr>
        <p:sp>
          <p:nvSpPr>
            <p:cNvPr id="3" name="Google Shape;7746;p88">
              <a:extLst>
                <a:ext uri="{FF2B5EF4-FFF2-40B4-BE49-F238E27FC236}">
                  <a16:creationId xmlns:a16="http://schemas.microsoft.com/office/drawing/2014/main" id="{1B8256E4-CD2B-A272-5C95-C1858D555B8F}"/>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47;p88">
              <a:extLst>
                <a:ext uri="{FF2B5EF4-FFF2-40B4-BE49-F238E27FC236}">
                  <a16:creationId xmlns:a16="http://schemas.microsoft.com/office/drawing/2014/main" id="{A6EB70C6-F82E-69D4-3CA8-639776DF0AF6}"/>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748;p88">
            <a:extLst>
              <a:ext uri="{FF2B5EF4-FFF2-40B4-BE49-F238E27FC236}">
                <a16:creationId xmlns:a16="http://schemas.microsoft.com/office/drawing/2014/main" id="{E19CB6A5-1AB9-FE95-0001-3C8A261874A9}"/>
              </a:ext>
            </a:extLst>
          </p:cNvPr>
          <p:cNvGrpSpPr/>
          <p:nvPr/>
        </p:nvGrpSpPr>
        <p:grpSpPr>
          <a:xfrm>
            <a:off x="818083" y="-110729"/>
            <a:ext cx="442373" cy="420775"/>
            <a:chOff x="-6690625" y="3631325"/>
            <a:chExt cx="307225" cy="292225"/>
          </a:xfrm>
        </p:grpSpPr>
        <p:sp>
          <p:nvSpPr>
            <p:cNvPr id="6" name="Google Shape;7749;p88">
              <a:extLst>
                <a:ext uri="{FF2B5EF4-FFF2-40B4-BE49-F238E27FC236}">
                  <a16:creationId xmlns:a16="http://schemas.microsoft.com/office/drawing/2014/main" id="{E581D9E9-54AA-AAC9-F6BA-13D2CAC2BA9C}"/>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50;p88">
              <a:extLst>
                <a:ext uri="{FF2B5EF4-FFF2-40B4-BE49-F238E27FC236}">
                  <a16:creationId xmlns:a16="http://schemas.microsoft.com/office/drawing/2014/main" id="{43919D7B-F105-F223-5955-24565DC8C18C}"/>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51;p88">
              <a:extLst>
                <a:ext uri="{FF2B5EF4-FFF2-40B4-BE49-F238E27FC236}">
                  <a16:creationId xmlns:a16="http://schemas.microsoft.com/office/drawing/2014/main" id="{B7F5848E-E458-B790-3A7F-78E1BBE0E1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52;p88">
              <a:extLst>
                <a:ext uri="{FF2B5EF4-FFF2-40B4-BE49-F238E27FC236}">
                  <a16:creationId xmlns:a16="http://schemas.microsoft.com/office/drawing/2014/main" id="{37008722-4E91-1352-2689-78FCB1550604}"/>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3;p88">
              <a:extLst>
                <a:ext uri="{FF2B5EF4-FFF2-40B4-BE49-F238E27FC236}">
                  <a16:creationId xmlns:a16="http://schemas.microsoft.com/office/drawing/2014/main" id="{02236F96-A43D-AEE5-3E05-25F4778ABA88}"/>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754;p88">
            <a:extLst>
              <a:ext uri="{FF2B5EF4-FFF2-40B4-BE49-F238E27FC236}">
                <a16:creationId xmlns:a16="http://schemas.microsoft.com/office/drawing/2014/main" id="{3E57C834-01A0-86D2-49A9-35F65F047880}"/>
              </a:ext>
            </a:extLst>
          </p:cNvPr>
          <p:cNvGrpSpPr/>
          <p:nvPr/>
        </p:nvGrpSpPr>
        <p:grpSpPr>
          <a:xfrm>
            <a:off x="840205" y="441607"/>
            <a:ext cx="421927" cy="419371"/>
            <a:chOff x="-6689825" y="3992050"/>
            <a:chExt cx="293025" cy="291250"/>
          </a:xfrm>
        </p:grpSpPr>
        <p:sp>
          <p:nvSpPr>
            <p:cNvPr id="12" name="Google Shape;7755;p88">
              <a:extLst>
                <a:ext uri="{FF2B5EF4-FFF2-40B4-BE49-F238E27FC236}">
                  <a16:creationId xmlns:a16="http://schemas.microsoft.com/office/drawing/2014/main" id="{6EF2DF47-E953-2521-9C57-03C5F8EF49B6}"/>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56;p88">
              <a:extLst>
                <a:ext uri="{FF2B5EF4-FFF2-40B4-BE49-F238E27FC236}">
                  <a16:creationId xmlns:a16="http://schemas.microsoft.com/office/drawing/2014/main" id="{F7849614-378A-6DFD-9B23-684D63EAC53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57;p88">
              <a:extLst>
                <a:ext uri="{FF2B5EF4-FFF2-40B4-BE49-F238E27FC236}">
                  <a16:creationId xmlns:a16="http://schemas.microsoft.com/office/drawing/2014/main" id="{E6C3062C-C884-C34C-94B1-D9E82702D510}"/>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58;p88">
              <a:extLst>
                <a:ext uri="{FF2B5EF4-FFF2-40B4-BE49-F238E27FC236}">
                  <a16:creationId xmlns:a16="http://schemas.microsoft.com/office/drawing/2014/main" id="{4D505627-EA3E-B847-697A-28B3082A2B1E}"/>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59;p88">
              <a:extLst>
                <a:ext uri="{FF2B5EF4-FFF2-40B4-BE49-F238E27FC236}">
                  <a16:creationId xmlns:a16="http://schemas.microsoft.com/office/drawing/2014/main" id="{95575190-6F38-375F-758F-86E36106B82F}"/>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60;p88">
              <a:extLst>
                <a:ext uri="{FF2B5EF4-FFF2-40B4-BE49-F238E27FC236}">
                  <a16:creationId xmlns:a16="http://schemas.microsoft.com/office/drawing/2014/main" id="{EFAA84E1-9FFC-B39D-1D66-6BC2CB178406}"/>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61;p88">
              <a:extLst>
                <a:ext uri="{FF2B5EF4-FFF2-40B4-BE49-F238E27FC236}">
                  <a16:creationId xmlns:a16="http://schemas.microsoft.com/office/drawing/2014/main" id="{FFA252A0-6BED-AC6C-417A-3DDD0ED2605F}"/>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62;p88">
              <a:extLst>
                <a:ext uri="{FF2B5EF4-FFF2-40B4-BE49-F238E27FC236}">
                  <a16:creationId xmlns:a16="http://schemas.microsoft.com/office/drawing/2014/main" id="{44470546-4327-71EE-E83F-E651EE31D264}"/>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63;p88">
              <a:extLst>
                <a:ext uri="{FF2B5EF4-FFF2-40B4-BE49-F238E27FC236}">
                  <a16:creationId xmlns:a16="http://schemas.microsoft.com/office/drawing/2014/main" id="{2C9014E8-E2CE-0530-4434-BB11DA78C07A}"/>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4;p88">
              <a:extLst>
                <a:ext uri="{FF2B5EF4-FFF2-40B4-BE49-F238E27FC236}">
                  <a16:creationId xmlns:a16="http://schemas.microsoft.com/office/drawing/2014/main" id="{3F8C6863-DFC3-A71D-D573-46F33908F680}"/>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5;p88">
              <a:extLst>
                <a:ext uri="{FF2B5EF4-FFF2-40B4-BE49-F238E27FC236}">
                  <a16:creationId xmlns:a16="http://schemas.microsoft.com/office/drawing/2014/main" id="{CD331D77-1E23-770A-A59E-90FAC15E6145}"/>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66;p88">
              <a:extLst>
                <a:ext uri="{FF2B5EF4-FFF2-40B4-BE49-F238E27FC236}">
                  <a16:creationId xmlns:a16="http://schemas.microsoft.com/office/drawing/2014/main" id="{1EDC6BED-3BD2-A5E4-9B7D-F0DB98D8F8F4}"/>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767;p88">
            <a:extLst>
              <a:ext uri="{FF2B5EF4-FFF2-40B4-BE49-F238E27FC236}">
                <a16:creationId xmlns:a16="http://schemas.microsoft.com/office/drawing/2014/main" id="{0DBAE25D-548B-527A-A7FB-0353C72218D0}"/>
              </a:ext>
            </a:extLst>
          </p:cNvPr>
          <p:cNvSpPr/>
          <p:nvPr/>
        </p:nvSpPr>
        <p:spPr>
          <a:xfrm>
            <a:off x="3518054" y="-626166"/>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768;p88">
            <a:extLst>
              <a:ext uri="{FF2B5EF4-FFF2-40B4-BE49-F238E27FC236}">
                <a16:creationId xmlns:a16="http://schemas.microsoft.com/office/drawing/2014/main" id="{8F76A6EA-BEEF-1AD9-DCE2-DB64843E058E}"/>
              </a:ext>
            </a:extLst>
          </p:cNvPr>
          <p:cNvGrpSpPr/>
          <p:nvPr/>
        </p:nvGrpSpPr>
        <p:grpSpPr>
          <a:xfrm>
            <a:off x="3523516" y="-110173"/>
            <a:ext cx="423043" cy="419659"/>
            <a:chOff x="-4837325" y="3612425"/>
            <a:chExt cx="293800" cy="291450"/>
          </a:xfrm>
        </p:grpSpPr>
        <p:sp>
          <p:nvSpPr>
            <p:cNvPr id="26" name="Google Shape;7769;p88">
              <a:extLst>
                <a:ext uri="{FF2B5EF4-FFF2-40B4-BE49-F238E27FC236}">
                  <a16:creationId xmlns:a16="http://schemas.microsoft.com/office/drawing/2014/main" id="{0E63046F-E2BC-8C4E-E712-E1F885347304}"/>
                </a:ext>
              </a:extLst>
            </p:cNvPr>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0;p88">
              <a:extLst>
                <a:ext uri="{FF2B5EF4-FFF2-40B4-BE49-F238E27FC236}">
                  <a16:creationId xmlns:a16="http://schemas.microsoft.com/office/drawing/2014/main" id="{59A8CC7F-FD19-B4A5-BDFA-CA31946D6CC6}"/>
                </a:ext>
              </a:extLst>
            </p:cNvPr>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1;p88">
              <a:extLst>
                <a:ext uri="{FF2B5EF4-FFF2-40B4-BE49-F238E27FC236}">
                  <a16:creationId xmlns:a16="http://schemas.microsoft.com/office/drawing/2014/main" id="{C3ED6B66-7AEB-01AB-473C-9AC40B277EE2}"/>
                </a:ext>
              </a:extLst>
            </p:cNvPr>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772;p88">
            <a:extLst>
              <a:ext uri="{FF2B5EF4-FFF2-40B4-BE49-F238E27FC236}">
                <a16:creationId xmlns:a16="http://schemas.microsoft.com/office/drawing/2014/main" id="{1368E3D8-2F93-94FC-7064-82AEF73477AE}"/>
              </a:ext>
            </a:extLst>
          </p:cNvPr>
          <p:cNvGrpSpPr/>
          <p:nvPr/>
        </p:nvGrpSpPr>
        <p:grpSpPr>
          <a:xfrm>
            <a:off x="3536549" y="441461"/>
            <a:ext cx="420775" cy="419659"/>
            <a:chOff x="-4837325" y="3971575"/>
            <a:chExt cx="292225" cy="291450"/>
          </a:xfrm>
        </p:grpSpPr>
        <p:sp>
          <p:nvSpPr>
            <p:cNvPr id="30" name="Google Shape;7773;p88">
              <a:extLst>
                <a:ext uri="{FF2B5EF4-FFF2-40B4-BE49-F238E27FC236}">
                  <a16:creationId xmlns:a16="http://schemas.microsoft.com/office/drawing/2014/main" id="{3BBF3C2C-0178-4598-0306-7FB9AEF53F7F}"/>
                </a:ext>
              </a:extLst>
            </p:cNvPr>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74;p88">
              <a:extLst>
                <a:ext uri="{FF2B5EF4-FFF2-40B4-BE49-F238E27FC236}">
                  <a16:creationId xmlns:a16="http://schemas.microsoft.com/office/drawing/2014/main" id="{EC956695-268C-BA89-93CC-5A78A7B7CF03}"/>
                </a:ext>
              </a:extLst>
            </p:cNvPr>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75;p88">
              <a:extLst>
                <a:ext uri="{FF2B5EF4-FFF2-40B4-BE49-F238E27FC236}">
                  <a16:creationId xmlns:a16="http://schemas.microsoft.com/office/drawing/2014/main" id="{51325B4C-C1E0-593E-B967-86BBEE0BBD06}"/>
                </a:ext>
              </a:extLst>
            </p:cNvPr>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76;p88">
              <a:extLst>
                <a:ext uri="{FF2B5EF4-FFF2-40B4-BE49-F238E27FC236}">
                  <a16:creationId xmlns:a16="http://schemas.microsoft.com/office/drawing/2014/main" id="{90DEC422-34F5-E00F-7FCF-785DB009F99D}"/>
                </a:ext>
              </a:extLst>
            </p:cNvPr>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77;p88">
              <a:extLst>
                <a:ext uri="{FF2B5EF4-FFF2-40B4-BE49-F238E27FC236}">
                  <a16:creationId xmlns:a16="http://schemas.microsoft.com/office/drawing/2014/main" id="{90958A81-B824-83E7-1044-9FD063940F52}"/>
                </a:ext>
              </a:extLst>
            </p:cNvPr>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78;p88">
              <a:extLst>
                <a:ext uri="{FF2B5EF4-FFF2-40B4-BE49-F238E27FC236}">
                  <a16:creationId xmlns:a16="http://schemas.microsoft.com/office/drawing/2014/main" id="{DC26E5FD-FD07-B6EE-7968-B6C8B08ED8C8}"/>
                </a:ext>
              </a:extLst>
            </p:cNvPr>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7779;p88">
            <a:extLst>
              <a:ext uri="{FF2B5EF4-FFF2-40B4-BE49-F238E27FC236}">
                <a16:creationId xmlns:a16="http://schemas.microsoft.com/office/drawing/2014/main" id="{EF47A623-EE39-6B65-F55C-A8ABC004E2CC}"/>
              </a:ext>
            </a:extLst>
          </p:cNvPr>
          <p:cNvGrpSpPr/>
          <p:nvPr/>
        </p:nvGrpSpPr>
        <p:grpSpPr>
          <a:xfrm>
            <a:off x="6228563" y="-601180"/>
            <a:ext cx="430998" cy="369730"/>
            <a:chOff x="-3037625" y="3254850"/>
            <a:chExt cx="299325" cy="256775"/>
          </a:xfrm>
        </p:grpSpPr>
        <p:sp>
          <p:nvSpPr>
            <p:cNvPr id="37" name="Google Shape;7780;p88">
              <a:extLst>
                <a:ext uri="{FF2B5EF4-FFF2-40B4-BE49-F238E27FC236}">
                  <a16:creationId xmlns:a16="http://schemas.microsoft.com/office/drawing/2014/main" id="{2F1CA119-57E3-2BE4-73E4-12FD9C0B126F}"/>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81;p88">
              <a:extLst>
                <a:ext uri="{FF2B5EF4-FFF2-40B4-BE49-F238E27FC236}">
                  <a16:creationId xmlns:a16="http://schemas.microsoft.com/office/drawing/2014/main" id="{6F0254E0-2272-27A0-8F42-EA717E56E4EB}"/>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82;p88">
              <a:extLst>
                <a:ext uri="{FF2B5EF4-FFF2-40B4-BE49-F238E27FC236}">
                  <a16:creationId xmlns:a16="http://schemas.microsoft.com/office/drawing/2014/main" id="{DC1905E2-4B82-27FB-3246-2A86AB27ABCC}"/>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3;p88">
              <a:extLst>
                <a:ext uri="{FF2B5EF4-FFF2-40B4-BE49-F238E27FC236}">
                  <a16:creationId xmlns:a16="http://schemas.microsoft.com/office/drawing/2014/main" id="{A545FA02-E9C4-7EAE-BFD0-AEDE6A2469FC}"/>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784;p88">
            <a:extLst>
              <a:ext uri="{FF2B5EF4-FFF2-40B4-BE49-F238E27FC236}">
                <a16:creationId xmlns:a16="http://schemas.microsoft.com/office/drawing/2014/main" id="{6BDAF393-B300-23EE-B165-D22529154C85}"/>
              </a:ext>
            </a:extLst>
          </p:cNvPr>
          <p:cNvGrpSpPr/>
          <p:nvPr/>
        </p:nvGrpSpPr>
        <p:grpSpPr>
          <a:xfrm>
            <a:off x="6232523" y="-110750"/>
            <a:ext cx="423079" cy="420811"/>
            <a:chOff x="-3031325" y="3597450"/>
            <a:chExt cx="293825" cy="292250"/>
          </a:xfrm>
        </p:grpSpPr>
        <p:sp>
          <p:nvSpPr>
            <p:cNvPr id="42" name="Google Shape;7785;p88">
              <a:extLst>
                <a:ext uri="{FF2B5EF4-FFF2-40B4-BE49-F238E27FC236}">
                  <a16:creationId xmlns:a16="http://schemas.microsoft.com/office/drawing/2014/main" id="{C3EB64AE-DAC8-B6C1-7688-7A74982F9970}"/>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86;p88">
              <a:extLst>
                <a:ext uri="{FF2B5EF4-FFF2-40B4-BE49-F238E27FC236}">
                  <a16:creationId xmlns:a16="http://schemas.microsoft.com/office/drawing/2014/main" id="{0CDFEA98-C0CA-6ABB-E65A-DD5431C8368E}"/>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87;p88">
              <a:extLst>
                <a:ext uri="{FF2B5EF4-FFF2-40B4-BE49-F238E27FC236}">
                  <a16:creationId xmlns:a16="http://schemas.microsoft.com/office/drawing/2014/main" id="{31987017-A628-3635-D32D-66435E756FC8}"/>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88;p88">
              <a:extLst>
                <a:ext uri="{FF2B5EF4-FFF2-40B4-BE49-F238E27FC236}">
                  <a16:creationId xmlns:a16="http://schemas.microsoft.com/office/drawing/2014/main" id="{72D76D7D-54B0-0E6A-7D7D-88D28619DF16}"/>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7789;p88">
            <a:extLst>
              <a:ext uri="{FF2B5EF4-FFF2-40B4-BE49-F238E27FC236}">
                <a16:creationId xmlns:a16="http://schemas.microsoft.com/office/drawing/2014/main" id="{03D27041-56D3-5B19-AF72-C9FA2A6B857D}"/>
              </a:ext>
            </a:extLst>
          </p:cNvPr>
          <p:cNvGrpSpPr/>
          <p:nvPr/>
        </p:nvGrpSpPr>
        <p:grpSpPr>
          <a:xfrm>
            <a:off x="6244998" y="465849"/>
            <a:ext cx="421927" cy="370882"/>
            <a:chOff x="-3030525" y="3973150"/>
            <a:chExt cx="293025" cy="257575"/>
          </a:xfrm>
        </p:grpSpPr>
        <p:sp>
          <p:nvSpPr>
            <p:cNvPr id="47" name="Google Shape;7790;p88">
              <a:extLst>
                <a:ext uri="{FF2B5EF4-FFF2-40B4-BE49-F238E27FC236}">
                  <a16:creationId xmlns:a16="http://schemas.microsoft.com/office/drawing/2014/main" id="{4F69298D-4FF8-E798-5CF6-01C60C8BCA67}"/>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91;p88">
              <a:extLst>
                <a:ext uri="{FF2B5EF4-FFF2-40B4-BE49-F238E27FC236}">
                  <a16:creationId xmlns:a16="http://schemas.microsoft.com/office/drawing/2014/main" id="{4916AF1A-9B9B-7A96-BB38-2A6E423B2679}"/>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792;p88">
            <a:extLst>
              <a:ext uri="{FF2B5EF4-FFF2-40B4-BE49-F238E27FC236}">
                <a16:creationId xmlns:a16="http://schemas.microsoft.com/office/drawing/2014/main" id="{F4CE9785-57C3-33A5-6658-7D3D5BF114D8}"/>
              </a:ext>
            </a:extLst>
          </p:cNvPr>
          <p:cNvGrpSpPr/>
          <p:nvPr/>
        </p:nvGrpSpPr>
        <p:grpSpPr>
          <a:xfrm>
            <a:off x="1346591" y="1054061"/>
            <a:ext cx="421927" cy="297195"/>
            <a:chOff x="-1199300" y="3279250"/>
            <a:chExt cx="293025" cy="206400"/>
          </a:xfrm>
        </p:grpSpPr>
        <p:sp>
          <p:nvSpPr>
            <p:cNvPr id="50" name="Google Shape;7793;p88">
              <a:extLst>
                <a:ext uri="{FF2B5EF4-FFF2-40B4-BE49-F238E27FC236}">
                  <a16:creationId xmlns:a16="http://schemas.microsoft.com/office/drawing/2014/main" id="{BBAC9593-6164-463A-93E1-489FF77CA9BF}"/>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94;p88">
              <a:extLst>
                <a:ext uri="{FF2B5EF4-FFF2-40B4-BE49-F238E27FC236}">
                  <a16:creationId xmlns:a16="http://schemas.microsoft.com/office/drawing/2014/main" id="{315B664F-74A9-4453-CB79-B10843FF9601}"/>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5;p88">
              <a:extLst>
                <a:ext uri="{FF2B5EF4-FFF2-40B4-BE49-F238E27FC236}">
                  <a16:creationId xmlns:a16="http://schemas.microsoft.com/office/drawing/2014/main" id="{4CCAD710-1107-678F-F2CA-3BC0397C558E}"/>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96;p88">
              <a:extLst>
                <a:ext uri="{FF2B5EF4-FFF2-40B4-BE49-F238E27FC236}">
                  <a16:creationId xmlns:a16="http://schemas.microsoft.com/office/drawing/2014/main" id="{B2AB1F7C-F645-5687-0A5E-545527F82F4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797;p88">
            <a:extLst>
              <a:ext uri="{FF2B5EF4-FFF2-40B4-BE49-F238E27FC236}">
                <a16:creationId xmlns:a16="http://schemas.microsoft.com/office/drawing/2014/main" id="{3612355D-B3F0-CBF0-86C9-52E987D3C33B}"/>
              </a:ext>
            </a:extLst>
          </p:cNvPr>
          <p:cNvGrpSpPr/>
          <p:nvPr/>
        </p:nvGrpSpPr>
        <p:grpSpPr>
          <a:xfrm>
            <a:off x="1353677" y="-626592"/>
            <a:ext cx="444605" cy="420559"/>
            <a:chOff x="-6338550" y="3272950"/>
            <a:chExt cx="308775" cy="292075"/>
          </a:xfrm>
        </p:grpSpPr>
        <p:sp>
          <p:nvSpPr>
            <p:cNvPr id="55" name="Google Shape;7798;p88">
              <a:extLst>
                <a:ext uri="{FF2B5EF4-FFF2-40B4-BE49-F238E27FC236}">
                  <a16:creationId xmlns:a16="http://schemas.microsoft.com/office/drawing/2014/main" id="{A34E0549-DEF5-A0AB-3A0B-3EE8A69F619C}"/>
                </a:ext>
              </a:extLst>
            </p:cNvPr>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799;p88">
              <a:extLst>
                <a:ext uri="{FF2B5EF4-FFF2-40B4-BE49-F238E27FC236}">
                  <a16:creationId xmlns:a16="http://schemas.microsoft.com/office/drawing/2014/main" id="{522CE1DE-E6D4-9EFA-420B-2FDDE2D2C1E1}"/>
                </a:ext>
              </a:extLst>
            </p:cNvPr>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00;p88">
              <a:extLst>
                <a:ext uri="{FF2B5EF4-FFF2-40B4-BE49-F238E27FC236}">
                  <a16:creationId xmlns:a16="http://schemas.microsoft.com/office/drawing/2014/main" id="{4E5EA5AF-AB2E-9E19-961E-3841B0840EF2}"/>
                </a:ext>
              </a:extLst>
            </p:cNvPr>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01;p88">
            <a:extLst>
              <a:ext uri="{FF2B5EF4-FFF2-40B4-BE49-F238E27FC236}">
                <a16:creationId xmlns:a16="http://schemas.microsoft.com/office/drawing/2014/main" id="{3231267C-A388-247E-7317-7DA795D8DCA9}"/>
              </a:ext>
            </a:extLst>
          </p:cNvPr>
          <p:cNvGrpSpPr/>
          <p:nvPr/>
        </p:nvGrpSpPr>
        <p:grpSpPr>
          <a:xfrm>
            <a:off x="1365016" y="-110171"/>
            <a:ext cx="421927" cy="419659"/>
            <a:chOff x="-6329100" y="3632100"/>
            <a:chExt cx="293025" cy="291450"/>
          </a:xfrm>
        </p:grpSpPr>
        <p:sp>
          <p:nvSpPr>
            <p:cNvPr id="59" name="Google Shape;7802;p88">
              <a:extLst>
                <a:ext uri="{FF2B5EF4-FFF2-40B4-BE49-F238E27FC236}">
                  <a16:creationId xmlns:a16="http://schemas.microsoft.com/office/drawing/2014/main" id="{63DE9D9C-0D1A-B56B-A79A-0B52E04D15F8}"/>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03;p88">
              <a:extLst>
                <a:ext uri="{FF2B5EF4-FFF2-40B4-BE49-F238E27FC236}">
                  <a16:creationId xmlns:a16="http://schemas.microsoft.com/office/drawing/2014/main" id="{64336490-FF6E-19C3-32C5-A3FB71A97847}"/>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04;p88">
              <a:extLst>
                <a:ext uri="{FF2B5EF4-FFF2-40B4-BE49-F238E27FC236}">
                  <a16:creationId xmlns:a16="http://schemas.microsoft.com/office/drawing/2014/main" id="{BB4EB407-B863-F283-9F35-94A39F4720D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805;p88">
            <a:extLst>
              <a:ext uri="{FF2B5EF4-FFF2-40B4-BE49-F238E27FC236}">
                <a16:creationId xmlns:a16="http://schemas.microsoft.com/office/drawing/2014/main" id="{0C5451EC-D4E0-6644-5FA1-1D312B3A61AF}"/>
              </a:ext>
            </a:extLst>
          </p:cNvPr>
          <p:cNvGrpSpPr/>
          <p:nvPr/>
        </p:nvGrpSpPr>
        <p:grpSpPr>
          <a:xfrm>
            <a:off x="1378067" y="441463"/>
            <a:ext cx="419623" cy="419659"/>
            <a:chOff x="-6329875" y="3992050"/>
            <a:chExt cx="291425" cy="291450"/>
          </a:xfrm>
        </p:grpSpPr>
        <p:sp>
          <p:nvSpPr>
            <p:cNvPr id="63" name="Google Shape;7806;p88">
              <a:extLst>
                <a:ext uri="{FF2B5EF4-FFF2-40B4-BE49-F238E27FC236}">
                  <a16:creationId xmlns:a16="http://schemas.microsoft.com/office/drawing/2014/main" id="{83E0DF4E-35E1-54CF-CC67-D35B0DF36D9F}"/>
                </a:ext>
              </a:extLst>
            </p:cNvPr>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7807;p88">
              <a:extLst>
                <a:ext uri="{FF2B5EF4-FFF2-40B4-BE49-F238E27FC236}">
                  <a16:creationId xmlns:a16="http://schemas.microsoft.com/office/drawing/2014/main" id="{0C536117-748E-2D06-6C88-C51E73B24C7A}"/>
                </a:ext>
              </a:extLst>
            </p:cNvPr>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7808;p88">
              <a:extLst>
                <a:ext uri="{FF2B5EF4-FFF2-40B4-BE49-F238E27FC236}">
                  <a16:creationId xmlns:a16="http://schemas.microsoft.com/office/drawing/2014/main" id="{ABB12D12-C731-EB42-1BEC-E663C8ED3B53}"/>
                </a:ext>
              </a:extLst>
            </p:cNvPr>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7809;p88">
              <a:extLst>
                <a:ext uri="{FF2B5EF4-FFF2-40B4-BE49-F238E27FC236}">
                  <a16:creationId xmlns:a16="http://schemas.microsoft.com/office/drawing/2014/main" id="{A4E5CD8D-C04B-C40F-5E25-E8F6CB5D09DF}"/>
                </a:ext>
              </a:extLst>
            </p:cNvPr>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7810;p88">
            <a:extLst>
              <a:ext uri="{FF2B5EF4-FFF2-40B4-BE49-F238E27FC236}">
                <a16:creationId xmlns:a16="http://schemas.microsoft.com/office/drawing/2014/main" id="{864A15DC-48AE-A3D7-B59B-F5DDF367D774}"/>
              </a:ext>
            </a:extLst>
          </p:cNvPr>
          <p:cNvGrpSpPr/>
          <p:nvPr/>
        </p:nvGrpSpPr>
        <p:grpSpPr>
          <a:xfrm>
            <a:off x="4064204" y="-627835"/>
            <a:ext cx="423079" cy="423043"/>
            <a:chOff x="-4478975" y="3251700"/>
            <a:chExt cx="293825" cy="293800"/>
          </a:xfrm>
        </p:grpSpPr>
        <p:sp>
          <p:nvSpPr>
            <p:cNvPr id="6206" name="Google Shape;7811;p88">
              <a:extLst>
                <a:ext uri="{FF2B5EF4-FFF2-40B4-BE49-F238E27FC236}">
                  <a16:creationId xmlns:a16="http://schemas.microsoft.com/office/drawing/2014/main" id="{E6261B5C-DB1A-E86F-351C-3797535FE278}"/>
                </a:ext>
              </a:extLst>
            </p:cNvPr>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7812;p88">
              <a:extLst>
                <a:ext uri="{FF2B5EF4-FFF2-40B4-BE49-F238E27FC236}">
                  <a16:creationId xmlns:a16="http://schemas.microsoft.com/office/drawing/2014/main" id="{A65A78EA-CF22-D087-2391-49E3409631A0}"/>
                </a:ext>
              </a:extLst>
            </p:cNvPr>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7813;p88">
              <a:extLst>
                <a:ext uri="{FF2B5EF4-FFF2-40B4-BE49-F238E27FC236}">
                  <a16:creationId xmlns:a16="http://schemas.microsoft.com/office/drawing/2014/main" id="{52C8096B-0BB5-BB79-5A0B-90DDEC731BB7}"/>
                </a:ext>
              </a:extLst>
            </p:cNvPr>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7814;p88">
            <a:extLst>
              <a:ext uri="{FF2B5EF4-FFF2-40B4-BE49-F238E27FC236}">
                <a16:creationId xmlns:a16="http://schemas.microsoft.com/office/drawing/2014/main" id="{23173645-74CF-6251-CAED-B5AA11495A1A}"/>
              </a:ext>
            </a:extLst>
          </p:cNvPr>
          <p:cNvGrpSpPr/>
          <p:nvPr/>
        </p:nvGrpSpPr>
        <p:grpSpPr>
          <a:xfrm>
            <a:off x="4064204" y="-110173"/>
            <a:ext cx="423079" cy="419659"/>
            <a:chOff x="-4475825" y="3612425"/>
            <a:chExt cx="293825" cy="291450"/>
          </a:xfrm>
        </p:grpSpPr>
        <p:sp>
          <p:nvSpPr>
            <p:cNvPr id="6210" name="Google Shape;7815;p88">
              <a:extLst>
                <a:ext uri="{FF2B5EF4-FFF2-40B4-BE49-F238E27FC236}">
                  <a16:creationId xmlns:a16="http://schemas.microsoft.com/office/drawing/2014/main" id="{FE98445A-9F81-22DA-56F4-4D33557494A9}"/>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7816;p88">
              <a:extLst>
                <a:ext uri="{FF2B5EF4-FFF2-40B4-BE49-F238E27FC236}">
                  <a16:creationId xmlns:a16="http://schemas.microsoft.com/office/drawing/2014/main" id="{9C0A6B9A-591C-8A4D-95CF-CE3668188A54}"/>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7817;p88">
              <a:extLst>
                <a:ext uri="{FF2B5EF4-FFF2-40B4-BE49-F238E27FC236}">
                  <a16:creationId xmlns:a16="http://schemas.microsoft.com/office/drawing/2014/main" id="{275E4992-47E9-DF3A-DFD1-E457CE950B24}"/>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7818;p88">
            <a:extLst>
              <a:ext uri="{FF2B5EF4-FFF2-40B4-BE49-F238E27FC236}">
                <a16:creationId xmlns:a16="http://schemas.microsoft.com/office/drawing/2014/main" id="{0048981E-D087-A46D-13BA-32709E2D255C}"/>
              </a:ext>
            </a:extLst>
          </p:cNvPr>
          <p:cNvGrpSpPr/>
          <p:nvPr/>
        </p:nvGrpSpPr>
        <p:grpSpPr>
          <a:xfrm>
            <a:off x="4073276" y="441479"/>
            <a:ext cx="428730" cy="419623"/>
            <a:chOff x="-4480550" y="3970800"/>
            <a:chExt cx="297750" cy="291425"/>
          </a:xfrm>
        </p:grpSpPr>
        <p:sp>
          <p:nvSpPr>
            <p:cNvPr id="6214" name="Google Shape;7819;p88">
              <a:extLst>
                <a:ext uri="{FF2B5EF4-FFF2-40B4-BE49-F238E27FC236}">
                  <a16:creationId xmlns:a16="http://schemas.microsoft.com/office/drawing/2014/main" id="{B1D65553-8A3C-DF73-6421-1A354D9A5A0E}"/>
                </a:ext>
              </a:extLst>
            </p:cNvPr>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7820;p88">
              <a:extLst>
                <a:ext uri="{FF2B5EF4-FFF2-40B4-BE49-F238E27FC236}">
                  <a16:creationId xmlns:a16="http://schemas.microsoft.com/office/drawing/2014/main" id="{8157D0FA-C7BA-91B8-9146-5E3F65FE80D3}"/>
                </a:ext>
              </a:extLst>
            </p:cNvPr>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7821;p88">
            <a:extLst>
              <a:ext uri="{FF2B5EF4-FFF2-40B4-BE49-F238E27FC236}">
                <a16:creationId xmlns:a16="http://schemas.microsoft.com/office/drawing/2014/main" id="{0A417306-DF3D-560F-1FDF-338C54B19690}"/>
              </a:ext>
            </a:extLst>
          </p:cNvPr>
          <p:cNvGrpSpPr/>
          <p:nvPr/>
        </p:nvGrpSpPr>
        <p:grpSpPr>
          <a:xfrm>
            <a:off x="6777110" y="-626144"/>
            <a:ext cx="415123" cy="419659"/>
            <a:chOff x="-2668225" y="3239075"/>
            <a:chExt cx="288300" cy="291450"/>
          </a:xfrm>
        </p:grpSpPr>
        <p:sp>
          <p:nvSpPr>
            <p:cNvPr id="6217" name="Google Shape;7822;p88">
              <a:extLst>
                <a:ext uri="{FF2B5EF4-FFF2-40B4-BE49-F238E27FC236}">
                  <a16:creationId xmlns:a16="http://schemas.microsoft.com/office/drawing/2014/main" id="{76AADA08-0CC9-912A-5BCF-8FC81A81084F}"/>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7823;p88">
              <a:extLst>
                <a:ext uri="{FF2B5EF4-FFF2-40B4-BE49-F238E27FC236}">
                  <a16:creationId xmlns:a16="http://schemas.microsoft.com/office/drawing/2014/main" id="{D1EC0960-66E9-589F-9499-9E028387906A}"/>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7824;p88">
              <a:extLst>
                <a:ext uri="{FF2B5EF4-FFF2-40B4-BE49-F238E27FC236}">
                  <a16:creationId xmlns:a16="http://schemas.microsoft.com/office/drawing/2014/main" id="{28A74130-B8B2-0207-EDCE-011F92DD0DF5}"/>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7825;p88">
              <a:extLst>
                <a:ext uri="{FF2B5EF4-FFF2-40B4-BE49-F238E27FC236}">
                  <a16:creationId xmlns:a16="http://schemas.microsoft.com/office/drawing/2014/main" id="{4F30DC69-C51A-4288-0A52-1673FDBC9616}"/>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7826;p88">
              <a:extLst>
                <a:ext uri="{FF2B5EF4-FFF2-40B4-BE49-F238E27FC236}">
                  <a16:creationId xmlns:a16="http://schemas.microsoft.com/office/drawing/2014/main" id="{D72C6E8A-16CE-967C-08D4-8504F68C9C67}"/>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7827;p88">
            <a:extLst>
              <a:ext uri="{FF2B5EF4-FFF2-40B4-BE49-F238E27FC236}">
                <a16:creationId xmlns:a16="http://schemas.microsoft.com/office/drawing/2014/main" id="{B98EF8A7-0FEC-C9B1-F3AE-7968C64E45E3}"/>
              </a:ext>
            </a:extLst>
          </p:cNvPr>
          <p:cNvGrpSpPr/>
          <p:nvPr/>
        </p:nvGrpSpPr>
        <p:grpSpPr>
          <a:xfrm>
            <a:off x="6774266" y="-110174"/>
            <a:ext cx="420811" cy="419659"/>
            <a:chOff x="-2671375" y="3597450"/>
            <a:chExt cx="292250" cy="291450"/>
          </a:xfrm>
        </p:grpSpPr>
        <p:sp>
          <p:nvSpPr>
            <p:cNvPr id="6223" name="Google Shape;7828;p88">
              <a:extLst>
                <a:ext uri="{FF2B5EF4-FFF2-40B4-BE49-F238E27FC236}">
                  <a16:creationId xmlns:a16="http://schemas.microsoft.com/office/drawing/2014/main" id="{3C2A08E3-A5A4-7076-851A-CE2E0ECDAAE0}"/>
                </a:ext>
              </a:extLst>
            </p:cNvPr>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7829;p88">
              <a:extLst>
                <a:ext uri="{FF2B5EF4-FFF2-40B4-BE49-F238E27FC236}">
                  <a16:creationId xmlns:a16="http://schemas.microsoft.com/office/drawing/2014/main" id="{7AE6D55E-43C4-96FE-DC60-F2CE66E09AFD}"/>
                </a:ext>
              </a:extLst>
            </p:cNvPr>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7830;p88">
            <a:extLst>
              <a:ext uri="{FF2B5EF4-FFF2-40B4-BE49-F238E27FC236}">
                <a16:creationId xmlns:a16="http://schemas.microsoft.com/office/drawing/2014/main" id="{0CD8EDA2-C453-7C70-97C0-95DE384716E0}"/>
              </a:ext>
            </a:extLst>
          </p:cNvPr>
          <p:cNvGrpSpPr/>
          <p:nvPr/>
        </p:nvGrpSpPr>
        <p:grpSpPr>
          <a:xfrm>
            <a:off x="6785049" y="440326"/>
            <a:ext cx="423043" cy="421927"/>
            <a:chOff x="-2670575" y="3956600"/>
            <a:chExt cx="293800" cy="293025"/>
          </a:xfrm>
        </p:grpSpPr>
        <p:sp>
          <p:nvSpPr>
            <p:cNvPr id="6226" name="Google Shape;7831;p88">
              <a:extLst>
                <a:ext uri="{FF2B5EF4-FFF2-40B4-BE49-F238E27FC236}">
                  <a16:creationId xmlns:a16="http://schemas.microsoft.com/office/drawing/2014/main" id="{989010B3-9C4B-C941-8EB3-A0861F8C8427}"/>
                </a:ext>
              </a:extLst>
            </p:cNvPr>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7832;p88">
              <a:extLst>
                <a:ext uri="{FF2B5EF4-FFF2-40B4-BE49-F238E27FC236}">
                  <a16:creationId xmlns:a16="http://schemas.microsoft.com/office/drawing/2014/main" id="{605AFF4A-DFC3-1EFF-9135-427E86BBBD62}"/>
                </a:ext>
              </a:extLst>
            </p:cNvPr>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7833;p88">
              <a:extLst>
                <a:ext uri="{FF2B5EF4-FFF2-40B4-BE49-F238E27FC236}">
                  <a16:creationId xmlns:a16="http://schemas.microsoft.com/office/drawing/2014/main" id="{5FB248BE-A8ED-DE3C-58A9-36E9BCAE2F89}"/>
                </a:ext>
              </a:extLst>
            </p:cNvPr>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7834;p88">
              <a:extLst>
                <a:ext uri="{FF2B5EF4-FFF2-40B4-BE49-F238E27FC236}">
                  <a16:creationId xmlns:a16="http://schemas.microsoft.com/office/drawing/2014/main" id="{29584423-1EF0-C7C2-36EF-00FDA37043E6}"/>
                </a:ext>
              </a:extLst>
            </p:cNvPr>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7835;p88">
            <a:extLst>
              <a:ext uri="{FF2B5EF4-FFF2-40B4-BE49-F238E27FC236}">
                <a16:creationId xmlns:a16="http://schemas.microsoft.com/office/drawing/2014/main" id="{66E00ADE-AB71-9001-215C-315F174F9E37}"/>
              </a:ext>
            </a:extLst>
          </p:cNvPr>
          <p:cNvGrpSpPr/>
          <p:nvPr/>
        </p:nvGrpSpPr>
        <p:grpSpPr>
          <a:xfrm>
            <a:off x="3042569" y="996582"/>
            <a:ext cx="426462" cy="418363"/>
            <a:chOff x="-1183550" y="3586525"/>
            <a:chExt cx="296175" cy="290550"/>
          </a:xfrm>
        </p:grpSpPr>
        <p:sp>
          <p:nvSpPr>
            <p:cNvPr id="6231" name="Google Shape;7836;p88">
              <a:extLst>
                <a:ext uri="{FF2B5EF4-FFF2-40B4-BE49-F238E27FC236}">
                  <a16:creationId xmlns:a16="http://schemas.microsoft.com/office/drawing/2014/main" id="{50ACF08E-7F94-0665-6138-46DB939A81B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7837;p88">
              <a:extLst>
                <a:ext uri="{FF2B5EF4-FFF2-40B4-BE49-F238E27FC236}">
                  <a16:creationId xmlns:a16="http://schemas.microsoft.com/office/drawing/2014/main" id="{050E39C8-74BC-FED1-F7D0-CBA003A1A82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7838;p88">
              <a:extLst>
                <a:ext uri="{FF2B5EF4-FFF2-40B4-BE49-F238E27FC236}">
                  <a16:creationId xmlns:a16="http://schemas.microsoft.com/office/drawing/2014/main" id="{9CC2F39C-877B-D996-7612-704C904A0EB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7839;p88">
              <a:extLst>
                <a:ext uri="{FF2B5EF4-FFF2-40B4-BE49-F238E27FC236}">
                  <a16:creationId xmlns:a16="http://schemas.microsoft.com/office/drawing/2014/main" id="{89FF7367-33A3-B44F-4BD1-2AD329182BE7}"/>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7840;p88">
              <a:extLst>
                <a:ext uri="{FF2B5EF4-FFF2-40B4-BE49-F238E27FC236}">
                  <a16:creationId xmlns:a16="http://schemas.microsoft.com/office/drawing/2014/main" id="{9FA76DA1-C49B-7504-E2F7-9489744574E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7841;p88">
              <a:extLst>
                <a:ext uri="{FF2B5EF4-FFF2-40B4-BE49-F238E27FC236}">
                  <a16:creationId xmlns:a16="http://schemas.microsoft.com/office/drawing/2014/main" id="{CFA0580F-E0AE-29EA-DA53-462DEEB2269B}"/>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7842;p88">
              <a:extLst>
                <a:ext uri="{FF2B5EF4-FFF2-40B4-BE49-F238E27FC236}">
                  <a16:creationId xmlns:a16="http://schemas.microsoft.com/office/drawing/2014/main" id="{62D1A5FB-BD64-FDE2-60D9-824C0C9450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7843;p88">
              <a:extLst>
                <a:ext uri="{FF2B5EF4-FFF2-40B4-BE49-F238E27FC236}">
                  <a16:creationId xmlns:a16="http://schemas.microsoft.com/office/drawing/2014/main" id="{02BCB720-10E4-CAD7-F2E6-822190AD378A}"/>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7844;p88">
              <a:extLst>
                <a:ext uri="{FF2B5EF4-FFF2-40B4-BE49-F238E27FC236}">
                  <a16:creationId xmlns:a16="http://schemas.microsoft.com/office/drawing/2014/main" id="{553F35E1-6BB1-E328-F500-F5CE7EDE24C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7845;p88">
            <a:extLst>
              <a:ext uri="{FF2B5EF4-FFF2-40B4-BE49-F238E27FC236}">
                <a16:creationId xmlns:a16="http://schemas.microsoft.com/office/drawing/2014/main" id="{CD154E1B-91CB-BAA7-F52E-88A1506D2A30}"/>
              </a:ext>
            </a:extLst>
          </p:cNvPr>
          <p:cNvGrpSpPr/>
          <p:nvPr/>
        </p:nvGrpSpPr>
        <p:grpSpPr>
          <a:xfrm>
            <a:off x="1906180" y="-625566"/>
            <a:ext cx="420811" cy="418507"/>
            <a:chOff x="-5971525" y="3273750"/>
            <a:chExt cx="292250" cy="290650"/>
          </a:xfrm>
        </p:grpSpPr>
        <p:sp>
          <p:nvSpPr>
            <p:cNvPr id="6241" name="Google Shape;7846;p88">
              <a:extLst>
                <a:ext uri="{FF2B5EF4-FFF2-40B4-BE49-F238E27FC236}">
                  <a16:creationId xmlns:a16="http://schemas.microsoft.com/office/drawing/2014/main" id="{EB675486-5D0E-0201-A7E4-A9783CAF5EEB}"/>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7847;p88">
              <a:extLst>
                <a:ext uri="{FF2B5EF4-FFF2-40B4-BE49-F238E27FC236}">
                  <a16:creationId xmlns:a16="http://schemas.microsoft.com/office/drawing/2014/main" id="{FE6D71C7-E34B-52EC-F802-39858ED583D6}"/>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7848;p88">
            <a:extLst>
              <a:ext uri="{FF2B5EF4-FFF2-40B4-BE49-F238E27FC236}">
                <a16:creationId xmlns:a16="http://schemas.microsoft.com/office/drawing/2014/main" id="{01430C03-22AE-1C99-5511-4BC576CFEE3B}"/>
              </a:ext>
            </a:extLst>
          </p:cNvPr>
          <p:cNvGrpSpPr/>
          <p:nvPr/>
        </p:nvGrpSpPr>
        <p:grpSpPr>
          <a:xfrm>
            <a:off x="1900510" y="-111539"/>
            <a:ext cx="432150" cy="422395"/>
            <a:chOff x="-5974675" y="3632100"/>
            <a:chExt cx="300125" cy="293350"/>
          </a:xfrm>
        </p:grpSpPr>
        <p:sp>
          <p:nvSpPr>
            <p:cNvPr id="6244" name="Google Shape;7849;p88">
              <a:extLst>
                <a:ext uri="{FF2B5EF4-FFF2-40B4-BE49-F238E27FC236}">
                  <a16:creationId xmlns:a16="http://schemas.microsoft.com/office/drawing/2014/main" id="{24656FB9-7C91-7F07-2E44-D97CC9638617}"/>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7850;p88">
              <a:extLst>
                <a:ext uri="{FF2B5EF4-FFF2-40B4-BE49-F238E27FC236}">
                  <a16:creationId xmlns:a16="http://schemas.microsoft.com/office/drawing/2014/main" id="{320B2E65-4A1B-9AE7-46A5-CB7F160D7862}"/>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7851;p88">
              <a:extLst>
                <a:ext uri="{FF2B5EF4-FFF2-40B4-BE49-F238E27FC236}">
                  <a16:creationId xmlns:a16="http://schemas.microsoft.com/office/drawing/2014/main" id="{78E0A0CE-7950-1DC4-96A5-843C98F6979A}"/>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7852;p88">
            <a:extLst>
              <a:ext uri="{FF2B5EF4-FFF2-40B4-BE49-F238E27FC236}">
                <a16:creationId xmlns:a16="http://schemas.microsoft.com/office/drawing/2014/main" id="{B3618DE0-0A7E-704C-11A1-034169F2E58C}"/>
              </a:ext>
            </a:extLst>
          </p:cNvPr>
          <p:cNvGrpSpPr/>
          <p:nvPr/>
        </p:nvGrpSpPr>
        <p:grpSpPr>
          <a:xfrm>
            <a:off x="1930551" y="440329"/>
            <a:ext cx="395865" cy="421927"/>
            <a:chOff x="-5971525" y="3990475"/>
            <a:chExt cx="274925" cy="293025"/>
          </a:xfrm>
        </p:grpSpPr>
        <p:sp>
          <p:nvSpPr>
            <p:cNvPr id="6248" name="Google Shape;7853;p88">
              <a:extLst>
                <a:ext uri="{FF2B5EF4-FFF2-40B4-BE49-F238E27FC236}">
                  <a16:creationId xmlns:a16="http://schemas.microsoft.com/office/drawing/2014/main" id="{5869C0FA-120A-5163-4290-27672F753131}"/>
                </a:ext>
              </a:extLst>
            </p:cNvPr>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7854;p88">
              <a:extLst>
                <a:ext uri="{FF2B5EF4-FFF2-40B4-BE49-F238E27FC236}">
                  <a16:creationId xmlns:a16="http://schemas.microsoft.com/office/drawing/2014/main" id="{6D4BD6D5-B1E8-38B0-6877-27E192DE70A4}"/>
                </a:ext>
              </a:extLst>
            </p:cNvPr>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7855;p88">
              <a:extLst>
                <a:ext uri="{FF2B5EF4-FFF2-40B4-BE49-F238E27FC236}">
                  <a16:creationId xmlns:a16="http://schemas.microsoft.com/office/drawing/2014/main" id="{B7DFEE0E-F07E-CC9C-E15A-EE285A7DC2EB}"/>
                </a:ext>
              </a:extLst>
            </p:cNvPr>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7856;p88">
              <a:extLst>
                <a:ext uri="{FF2B5EF4-FFF2-40B4-BE49-F238E27FC236}">
                  <a16:creationId xmlns:a16="http://schemas.microsoft.com/office/drawing/2014/main" id="{C43641A3-9CEF-E749-2117-FABEB962856D}"/>
                </a:ext>
              </a:extLst>
            </p:cNvPr>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7857;p88">
            <a:extLst>
              <a:ext uri="{FF2B5EF4-FFF2-40B4-BE49-F238E27FC236}">
                <a16:creationId xmlns:a16="http://schemas.microsoft.com/office/drawing/2014/main" id="{90CD5853-709A-FFCE-3500-63663CF8386C}"/>
              </a:ext>
            </a:extLst>
          </p:cNvPr>
          <p:cNvGrpSpPr/>
          <p:nvPr/>
        </p:nvGrpSpPr>
        <p:grpSpPr>
          <a:xfrm>
            <a:off x="4603757" y="-625567"/>
            <a:ext cx="420775" cy="418507"/>
            <a:chOff x="-4118225" y="3253275"/>
            <a:chExt cx="292225" cy="290650"/>
          </a:xfrm>
        </p:grpSpPr>
        <p:sp>
          <p:nvSpPr>
            <p:cNvPr id="6253" name="Google Shape;7858;p88">
              <a:extLst>
                <a:ext uri="{FF2B5EF4-FFF2-40B4-BE49-F238E27FC236}">
                  <a16:creationId xmlns:a16="http://schemas.microsoft.com/office/drawing/2014/main" id="{A3CF36B8-42C6-677C-6D41-9DECBB5C6188}"/>
                </a:ext>
              </a:extLst>
            </p:cNvPr>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7859;p88">
              <a:extLst>
                <a:ext uri="{FF2B5EF4-FFF2-40B4-BE49-F238E27FC236}">
                  <a16:creationId xmlns:a16="http://schemas.microsoft.com/office/drawing/2014/main" id="{1C9DE35F-0510-003C-5522-0E56DCE6BA0A}"/>
                </a:ext>
              </a:extLst>
            </p:cNvPr>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7860;p88">
            <a:extLst>
              <a:ext uri="{FF2B5EF4-FFF2-40B4-BE49-F238E27FC236}">
                <a16:creationId xmlns:a16="http://schemas.microsoft.com/office/drawing/2014/main" id="{94EA74EB-0B7F-7773-0D51-790FEEAB6284}"/>
              </a:ext>
            </a:extLst>
          </p:cNvPr>
          <p:cNvGrpSpPr/>
          <p:nvPr/>
        </p:nvGrpSpPr>
        <p:grpSpPr>
          <a:xfrm>
            <a:off x="4654208" y="-110443"/>
            <a:ext cx="319874" cy="420199"/>
            <a:chOff x="-4082800" y="3612425"/>
            <a:chExt cx="222150" cy="291825"/>
          </a:xfrm>
        </p:grpSpPr>
        <p:sp>
          <p:nvSpPr>
            <p:cNvPr id="6256" name="Google Shape;7861;p88">
              <a:extLst>
                <a:ext uri="{FF2B5EF4-FFF2-40B4-BE49-F238E27FC236}">
                  <a16:creationId xmlns:a16="http://schemas.microsoft.com/office/drawing/2014/main" id="{195E5D07-7DE6-1020-BCB9-CC6CF4BB50E6}"/>
                </a:ext>
              </a:extLst>
            </p:cNvPr>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7862;p88">
              <a:extLst>
                <a:ext uri="{FF2B5EF4-FFF2-40B4-BE49-F238E27FC236}">
                  <a16:creationId xmlns:a16="http://schemas.microsoft.com/office/drawing/2014/main" id="{8DDD39AA-1E48-6709-B8E2-5E445016ADAC}"/>
                </a:ext>
              </a:extLst>
            </p:cNvPr>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7863;p88">
              <a:extLst>
                <a:ext uri="{FF2B5EF4-FFF2-40B4-BE49-F238E27FC236}">
                  <a16:creationId xmlns:a16="http://schemas.microsoft.com/office/drawing/2014/main" id="{BCB78756-55E3-38B1-4C98-707CEECE567C}"/>
                </a:ext>
              </a:extLst>
            </p:cNvPr>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7864;p88">
            <a:extLst>
              <a:ext uri="{FF2B5EF4-FFF2-40B4-BE49-F238E27FC236}">
                <a16:creationId xmlns:a16="http://schemas.microsoft.com/office/drawing/2014/main" id="{E4CBECA7-96B7-1C57-8A9B-09C4045209C1}"/>
              </a:ext>
            </a:extLst>
          </p:cNvPr>
          <p:cNvGrpSpPr/>
          <p:nvPr/>
        </p:nvGrpSpPr>
        <p:grpSpPr>
          <a:xfrm>
            <a:off x="4615656" y="454511"/>
            <a:ext cx="420775" cy="393561"/>
            <a:chOff x="-4118225" y="3990475"/>
            <a:chExt cx="292225" cy="273325"/>
          </a:xfrm>
        </p:grpSpPr>
        <p:sp>
          <p:nvSpPr>
            <p:cNvPr id="6260" name="Google Shape;7865;p88">
              <a:extLst>
                <a:ext uri="{FF2B5EF4-FFF2-40B4-BE49-F238E27FC236}">
                  <a16:creationId xmlns:a16="http://schemas.microsoft.com/office/drawing/2014/main" id="{4DF6701A-7F2F-1F5C-1AFE-5469A1AEB256}"/>
                </a:ext>
              </a:extLst>
            </p:cNvPr>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7866;p88">
              <a:extLst>
                <a:ext uri="{FF2B5EF4-FFF2-40B4-BE49-F238E27FC236}">
                  <a16:creationId xmlns:a16="http://schemas.microsoft.com/office/drawing/2014/main" id="{E9FEE075-F489-DF05-1CAB-BA1FFB8EFB23}"/>
                </a:ext>
              </a:extLst>
            </p:cNvPr>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7867;p88">
              <a:extLst>
                <a:ext uri="{FF2B5EF4-FFF2-40B4-BE49-F238E27FC236}">
                  <a16:creationId xmlns:a16="http://schemas.microsoft.com/office/drawing/2014/main" id="{2EF6C370-11C1-16B8-E566-0F96C082053A}"/>
                </a:ext>
              </a:extLst>
            </p:cNvPr>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7868;p88">
              <a:extLst>
                <a:ext uri="{FF2B5EF4-FFF2-40B4-BE49-F238E27FC236}">
                  <a16:creationId xmlns:a16="http://schemas.microsoft.com/office/drawing/2014/main" id="{00660E8A-46F5-DE51-3B2D-B0020BB1AA9B}"/>
                </a:ext>
              </a:extLst>
            </p:cNvPr>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7869;p88">
            <a:extLst>
              <a:ext uri="{FF2B5EF4-FFF2-40B4-BE49-F238E27FC236}">
                <a16:creationId xmlns:a16="http://schemas.microsoft.com/office/drawing/2014/main" id="{7FF48EBB-8FFF-70C7-0A8B-6C18384D3EEF}"/>
              </a:ext>
            </a:extLst>
          </p:cNvPr>
          <p:cNvGrpSpPr/>
          <p:nvPr/>
        </p:nvGrpSpPr>
        <p:grpSpPr>
          <a:xfrm>
            <a:off x="7326310" y="-627278"/>
            <a:ext cx="394713" cy="421927"/>
            <a:chOff x="-2312225" y="3238300"/>
            <a:chExt cx="274125" cy="293025"/>
          </a:xfrm>
        </p:grpSpPr>
        <p:sp>
          <p:nvSpPr>
            <p:cNvPr id="6265" name="Google Shape;7870;p88">
              <a:extLst>
                <a:ext uri="{FF2B5EF4-FFF2-40B4-BE49-F238E27FC236}">
                  <a16:creationId xmlns:a16="http://schemas.microsoft.com/office/drawing/2014/main" id="{2FB06C5D-BA7F-0EC0-9970-7166DBE3CE55}"/>
                </a:ext>
              </a:extLst>
            </p:cNvPr>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7871;p88">
              <a:extLst>
                <a:ext uri="{FF2B5EF4-FFF2-40B4-BE49-F238E27FC236}">
                  <a16:creationId xmlns:a16="http://schemas.microsoft.com/office/drawing/2014/main" id="{298A0579-9A53-A26C-1B95-0B2D4AD1CF08}"/>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7872;p88">
            <a:extLst>
              <a:ext uri="{FF2B5EF4-FFF2-40B4-BE49-F238E27FC236}">
                <a16:creationId xmlns:a16="http://schemas.microsoft.com/office/drawing/2014/main" id="{2B6B469D-4097-C1A1-DB35-3213FE36C585}"/>
              </a:ext>
            </a:extLst>
          </p:cNvPr>
          <p:cNvGrpSpPr/>
          <p:nvPr/>
        </p:nvGrpSpPr>
        <p:grpSpPr>
          <a:xfrm>
            <a:off x="7324026" y="441460"/>
            <a:ext cx="423079" cy="419659"/>
            <a:chOff x="-2310650" y="3958175"/>
            <a:chExt cx="293825" cy="291450"/>
          </a:xfrm>
        </p:grpSpPr>
        <p:sp>
          <p:nvSpPr>
            <p:cNvPr id="6268" name="Google Shape;7873;p88">
              <a:extLst>
                <a:ext uri="{FF2B5EF4-FFF2-40B4-BE49-F238E27FC236}">
                  <a16:creationId xmlns:a16="http://schemas.microsoft.com/office/drawing/2014/main" id="{CD9C9E78-55F0-7B7A-BF8A-81D701ECC79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7874;p88">
              <a:extLst>
                <a:ext uri="{FF2B5EF4-FFF2-40B4-BE49-F238E27FC236}">
                  <a16:creationId xmlns:a16="http://schemas.microsoft.com/office/drawing/2014/main" id="{DDD1840B-7F39-AA76-5962-ED084C24BD90}"/>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7875;p88">
            <a:extLst>
              <a:ext uri="{FF2B5EF4-FFF2-40B4-BE49-F238E27FC236}">
                <a16:creationId xmlns:a16="http://schemas.microsoft.com/office/drawing/2014/main" id="{874083F4-C672-82DE-8B21-3E4AC7652C31}"/>
              </a:ext>
            </a:extLst>
          </p:cNvPr>
          <p:cNvGrpSpPr/>
          <p:nvPr/>
        </p:nvGrpSpPr>
        <p:grpSpPr>
          <a:xfrm>
            <a:off x="4690887" y="993094"/>
            <a:ext cx="424159" cy="419659"/>
            <a:chOff x="-1182750" y="3962900"/>
            <a:chExt cx="294575" cy="291450"/>
          </a:xfrm>
        </p:grpSpPr>
        <p:sp>
          <p:nvSpPr>
            <p:cNvPr id="6271" name="Google Shape;7876;p88">
              <a:extLst>
                <a:ext uri="{FF2B5EF4-FFF2-40B4-BE49-F238E27FC236}">
                  <a16:creationId xmlns:a16="http://schemas.microsoft.com/office/drawing/2014/main" id="{55CC83EF-0ED1-B1C2-8019-868BBF88A53E}"/>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7877;p88">
              <a:extLst>
                <a:ext uri="{FF2B5EF4-FFF2-40B4-BE49-F238E27FC236}">
                  <a16:creationId xmlns:a16="http://schemas.microsoft.com/office/drawing/2014/main" id="{B7BE324B-2541-FA27-AB75-27F2FF23BFA8}"/>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7878;p88">
              <a:extLst>
                <a:ext uri="{FF2B5EF4-FFF2-40B4-BE49-F238E27FC236}">
                  <a16:creationId xmlns:a16="http://schemas.microsoft.com/office/drawing/2014/main" id="{F5827081-1770-1DD8-2A67-B7242378EFA9}"/>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7879;p88">
              <a:extLst>
                <a:ext uri="{FF2B5EF4-FFF2-40B4-BE49-F238E27FC236}">
                  <a16:creationId xmlns:a16="http://schemas.microsoft.com/office/drawing/2014/main" id="{019651AF-55FB-EEAE-7821-CB11745B7348}"/>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7880;p88">
              <a:extLst>
                <a:ext uri="{FF2B5EF4-FFF2-40B4-BE49-F238E27FC236}">
                  <a16:creationId xmlns:a16="http://schemas.microsoft.com/office/drawing/2014/main" id="{856F0C16-341B-5BEA-0849-51963F27C149}"/>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7881;p88">
              <a:extLst>
                <a:ext uri="{FF2B5EF4-FFF2-40B4-BE49-F238E27FC236}">
                  <a16:creationId xmlns:a16="http://schemas.microsoft.com/office/drawing/2014/main" id="{654F79DD-60B7-108A-31B6-019C04CF0109}"/>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7882;p88">
              <a:extLst>
                <a:ext uri="{FF2B5EF4-FFF2-40B4-BE49-F238E27FC236}">
                  <a16:creationId xmlns:a16="http://schemas.microsoft.com/office/drawing/2014/main" id="{24C3B768-832A-3908-CCF5-A4B652234BF7}"/>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7883;p88">
            <a:extLst>
              <a:ext uri="{FF2B5EF4-FFF2-40B4-BE49-F238E27FC236}">
                <a16:creationId xmlns:a16="http://schemas.microsoft.com/office/drawing/2014/main" id="{12CB8B67-6EAB-0DBC-7BA4-1963F9B29FC4}"/>
              </a:ext>
            </a:extLst>
          </p:cNvPr>
          <p:cNvGrpSpPr/>
          <p:nvPr/>
        </p:nvGrpSpPr>
        <p:grpSpPr>
          <a:xfrm>
            <a:off x="2444023" y="-626142"/>
            <a:ext cx="424195" cy="419659"/>
            <a:chOff x="-5611575" y="3272950"/>
            <a:chExt cx="294600" cy="291450"/>
          </a:xfrm>
        </p:grpSpPr>
        <p:sp>
          <p:nvSpPr>
            <p:cNvPr id="6279" name="Google Shape;7884;p88">
              <a:extLst>
                <a:ext uri="{FF2B5EF4-FFF2-40B4-BE49-F238E27FC236}">
                  <a16:creationId xmlns:a16="http://schemas.microsoft.com/office/drawing/2014/main" id="{DA3F8E0B-6D04-9063-4150-183575388A81}"/>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7885;p88">
              <a:extLst>
                <a:ext uri="{FF2B5EF4-FFF2-40B4-BE49-F238E27FC236}">
                  <a16:creationId xmlns:a16="http://schemas.microsoft.com/office/drawing/2014/main" id="{4AFE3E97-CD62-5E82-68CC-1E6DFAB21ADE}"/>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7886;p88">
              <a:extLst>
                <a:ext uri="{FF2B5EF4-FFF2-40B4-BE49-F238E27FC236}">
                  <a16:creationId xmlns:a16="http://schemas.microsoft.com/office/drawing/2014/main" id="{2254B087-9B2F-98DC-9939-829DFEEB67E7}"/>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7887;p88">
              <a:extLst>
                <a:ext uri="{FF2B5EF4-FFF2-40B4-BE49-F238E27FC236}">
                  <a16:creationId xmlns:a16="http://schemas.microsoft.com/office/drawing/2014/main" id="{83E7CAF3-EC5C-223F-21A5-8670431E41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7888;p88">
              <a:extLst>
                <a:ext uri="{FF2B5EF4-FFF2-40B4-BE49-F238E27FC236}">
                  <a16:creationId xmlns:a16="http://schemas.microsoft.com/office/drawing/2014/main" id="{18DEA2F1-A50E-B35B-C751-EE7CB55E131E}"/>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7889;p88">
            <a:extLst>
              <a:ext uri="{FF2B5EF4-FFF2-40B4-BE49-F238E27FC236}">
                <a16:creationId xmlns:a16="http://schemas.microsoft.com/office/drawing/2014/main" id="{0F4A5474-C796-6EE1-6B6D-6AE53A8E9118}"/>
              </a:ext>
            </a:extLst>
          </p:cNvPr>
          <p:cNvGrpSpPr/>
          <p:nvPr/>
        </p:nvGrpSpPr>
        <p:grpSpPr>
          <a:xfrm>
            <a:off x="2444023" y="-109595"/>
            <a:ext cx="424195" cy="418507"/>
            <a:chOff x="-5613150" y="3632900"/>
            <a:chExt cx="294600" cy="290650"/>
          </a:xfrm>
        </p:grpSpPr>
        <p:sp>
          <p:nvSpPr>
            <p:cNvPr id="6285" name="Google Shape;7890;p88">
              <a:extLst>
                <a:ext uri="{FF2B5EF4-FFF2-40B4-BE49-F238E27FC236}">
                  <a16:creationId xmlns:a16="http://schemas.microsoft.com/office/drawing/2014/main" id="{7D216789-D952-30A7-A883-297BDCB454AD}"/>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7891;p88">
              <a:extLst>
                <a:ext uri="{FF2B5EF4-FFF2-40B4-BE49-F238E27FC236}">
                  <a16:creationId xmlns:a16="http://schemas.microsoft.com/office/drawing/2014/main" id="{DCD2D50B-1EF6-CF57-0328-4351F5592467}"/>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7892;p88">
            <a:extLst>
              <a:ext uri="{FF2B5EF4-FFF2-40B4-BE49-F238E27FC236}">
                <a16:creationId xmlns:a16="http://schemas.microsoft.com/office/drawing/2014/main" id="{1B1610D2-EA2C-204D-C451-665ED9F95B85}"/>
              </a:ext>
            </a:extLst>
          </p:cNvPr>
          <p:cNvGrpSpPr/>
          <p:nvPr/>
        </p:nvGrpSpPr>
        <p:grpSpPr>
          <a:xfrm>
            <a:off x="7313261" y="-161779"/>
            <a:ext cx="420811" cy="522864"/>
            <a:chOff x="-2310650" y="3525775"/>
            <a:chExt cx="292250" cy="363125"/>
          </a:xfrm>
        </p:grpSpPr>
        <p:sp>
          <p:nvSpPr>
            <p:cNvPr id="6288" name="Google Shape;7893;p88">
              <a:extLst>
                <a:ext uri="{FF2B5EF4-FFF2-40B4-BE49-F238E27FC236}">
                  <a16:creationId xmlns:a16="http://schemas.microsoft.com/office/drawing/2014/main" id="{3AE4E4D5-F132-6068-D2F3-C7F73C3B789C}"/>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7894;p88">
              <a:extLst>
                <a:ext uri="{FF2B5EF4-FFF2-40B4-BE49-F238E27FC236}">
                  <a16:creationId xmlns:a16="http://schemas.microsoft.com/office/drawing/2014/main" id="{38F36B6F-134E-2947-4D26-54C2D966944C}"/>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7895;p88">
              <a:extLst>
                <a:ext uri="{FF2B5EF4-FFF2-40B4-BE49-F238E27FC236}">
                  <a16:creationId xmlns:a16="http://schemas.microsoft.com/office/drawing/2014/main" id="{B476B28A-8C77-B704-EEBD-AB8ED3295937}"/>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7896;p88">
              <a:extLst>
                <a:ext uri="{FF2B5EF4-FFF2-40B4-BE49-F238E27FC236}">
                  <a16:creationId xmlns:a16="http://schemas.microsoft.com/office/drawing/2014/main" id="{083E2A1B-A97D-5BEC-10CC-EE9CB1153A9F}"/>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7897;p88">
            <a:extLst>
              <a:ext uri="{FF2B5EF4-FFF2-40B4-BE49-F238E27FC236}">
                <a16:creationId xmlns:a16="http://schemas.microsoft.com/office/drawing/2014/main" id="{E6ACEFCD-A8DF-7544-9FB1-F1E1145AFF45}"/>
              </a:ext>
            </a:extLst>
          </p:cNvPr>
          <p:cNvGrpSpPr/>
          <p:nvPr/>
        </p:nvGrpSpPr>
        <p:grpSpPr>
          <a:xfrm>
            <a:off x="2455922" y="440905"/>
            <a:ext cx="424195" cy="420775"/>
            <a:chOff x="-5613150" y="3991275"/>
            <a:chExt cx="294600" cy="292225"/>
          </a:xfrm>
        </p:grpSpPr>
        <p:sp>
          <p:nvSpPr>
            <p:cNvPr id="6293" name="Google Shape;7898;p88">
              <a:extLst>
                <a:ext uri="{FF2B5EF4-FFF2-40B4-BE49-F238E27FC236}">
                  <a16:creationId xmlns:a16="http://schemas.microsoft.com/office/drawing/2014/main" id="{5A2488B5-1527-DBF2-3E22-2F8B518EE3BB}"/>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7899;p88">
              <a:extLst>
                <a:ext uri="{FF2B5EF4-FFF2-40B4-BE49-F238E27FC236}">
                  <a16:creationId xmlns:a16="http://schemas.microsoft.com/office/drawing/2014/main" id="{1DE49F6B-9167-4B22-DD4C-EACEA88BEBEF}"/>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7900;p88">
              <a:extLst>
                <a:ext uri="{FF2B5EF4-FFF2-40B4-BE49-F238E27FC236}">
                  <a16:creationId xmlns:a16="http://schemas.microsoft.com/office/drawing/2014/main" id="{60E971BA-C2A5-EFAB-B832-29AB31FBF3DB}"/>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7901;p88">
              <a:extLst>
                <a:ext uri="{FF2B5EF4-FFF2-40B4-BE49-F238E27FC236}">
                  <a16:creationId xmlns:a16="http://schemas.microsoft.com/office/drawing/2014/main" id="{4646A6D9-12CF-B865-1551-066CD7935372}"/>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7902;p88">
              <a:extLst>
                <a:ext uri="{FF2B5EF4-FFF2-40B4-BE49-F238E27FC236}">
                  <a16:creationId xmlns:a16="http://schemas.microsoft.com/office/drawing/2014/main" id="{F9ACBEA3-CD62-106A-114C-D4282F0DBB6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7903;p88">
              <a:extLst>
                <a:ext uri="{FF2B5EF4-FFF2-40B4-BE49-F238E27FC236}">
                  <a16:creationId xmlns:a16="http://schemas.microsoft.com/office/drawing/2014/main" id="{70B5671C-4B09-C748-58A2-9E04C5BE6E3A}"/>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7904;p88">
              <a:extLst>
                <a:ext uri="{FF2B5EF4-FFF2-40B4-BE49-F238E27FC236}">
                  <a16:creationId xmlns:a16="http://schemas.microsoft.com/office/drawing/2014/main" id="{923D67E8-CA38-B36D-EEA9-ADEB24A7309C}"/>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7905;p88">
              <a:extLst>
                <a:ext uri="{FF2B5EF4-FFF2-40B4-BE49-F238E27FC236}">
                  <a16:creationId xmlns:a16="http://schemas.microsoft.com/office/drawing/2014/main" id="{057DECF3-8557-2777-6ED3-40EB4AB97987}"/>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7906;p88">
              <a:extLst>
                <a:ext uri="{FF2B5EF4-FFF2-40B4-BE49-F238E27FC236}">
                  <a16:creationId xmlns:a16="http://schemas.microsoft.com/office/drawing/2014/main" id="{4E12363D-0C36-05AA-31C5-B88C19F31C15}"/>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7907;p88">
            <a:extLst>
              <a:ext uri="{FF2B5EF4-FFF2-40B4-BE49-F238E27FC236}">
                <a16:creationId xmlns:a16="http://schemas.microsoft.com/office/drawing/2014/main" id="{A699EEFB-70F0-1BDB-EBA7-FD8EC7A9C8DE}"/>
              </a:ext>
            </a:extLst>
          </p:cNvPr>
          <p:cNvGrpSpPr/>
          <p:nvPr/>
        </p:nvGrpSpPr>
        <p:grpSpPr>
          <a:xfrm>
            <a:off x="5127410" y="-625927"/>
            <a:ext cx="434634" cy="419227"/>
            <a:chOff x="-3768700" y="3253275"/>
            <a:chExt cx="301850" cy="291150"/>
          </a:xfrm>
        </p:grpSpPr>
        <p:sp>
          <p:nvSpPr>
            <p:cNvPr id="6303" name="Google Shape;7908;p88">
              <a:extLst>
                <a:ext uri="{FF2B5EF4-FFF2-40B4-BE49-F238E27FC236}">
                  <a16:creationId xmlns:a16="http://schemas.microsoft.com/office/drawing/2014/main" id="{6246C77E-5179-1BE5-C264-BAF2A1FDC58A}"/>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7909;p88">
              <a:extLst>
                <a:ext uri="{FF2B5EF4-FFF2-40B4-BE49-F238E27FC236}">
                  <a16:creationId xmlns:a16="http://schemas.microsoft.com/office/drawing/2014/main" id="{BD7A9224-1010-61D5-AFD2-FDAD0D617A0C}"/>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7910;p88">
              <a:extLst>
                <a:ext uri="{FF2B5EF4-FFF2-40B4-BE49-F238E27FC236}">
                  <a16:creationId xmlns:a16="http://schemas.microsoft.com/office/drawing/2014/main" id="{98C6932D-C1D3-D580-13C6-8B25CC2287FD}"/>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7911;p88">
            <a:extLst>
              <a:ext uri="{FF2B5EF4-FFF2-40B4-BE49-F238E27FC236}">
                <a16:creationId xmlns:a16="http://schemas.microsoft.com/office/drawing/2014/main" id="{7E463F16-9CF8-6A95-48B4-BD2142B3FCA7}"/>
              </a:ext>
            </a:extLst>
          </p:cNvPr>
          <p:cNvGrpSpPr/>
          <p:nvPr/>
        </p:nvGrpSpPr>
        <p:grpSpPr>
          <a:xfrm>
            <a:off x="5131493" y="-98275"/>
            <a:ext cx="426462" cy="395865"/>
            <a:chOff x="-3808700" y="3628950"/>
            <a:chExt cx="296175" cy="274925"/>
          </a:xfrm>
        </p:grpSpPr>
        <p:sp>
          <p:nvSpPr>
            <p:cNvPr id="6307" name="Google Shape;7912;p88">
              <a:extLst>
                <a:ext uri="{FF2B5EF4-FFF2-40B4-BE49-F238E27FC236}">
                  <a16:creationId xmlns:a16="http://schemas.microsoft.com/office/drawing/2014/main" id="{C502FB61-751C-0D98-4FA1-DDC6C43AE88A}"/>
                </a:ext>
              </a:extLst>
            </p:cNvPr>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7913;p88">
              <a:extLst>
                <a:ext uri="{FF2B5EF4-FFF2-40B4-BE49-F238E27FC236}">
                  <a16:creationId xmlns:a16="http://schemas.microsoft.com/office/drawing/2014/main" id="{CF69517B-3693-106A-EA02-6F17155909A1}"/>
                </a:ext>
              </a:extLst>
            </p:cNvPr>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7914;p88">
              <a:extLst>
                <a:ext uri="{FF2B5EF4-FFF2-40B4-BE49-F238E27FC236}">
                  <a16:creationId xmlns:a16="http://schemas.microsoft.com/office/drawing/2014/main" id="{8A7D9A1E-B935-AA09-033E-3D9EDC81EE42}"/>
                </a:ext>
              </a:extLst>
            </p:cNvPr>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7915;p88">
            <a:extLst>
              <a:ext uri="{FF2B5EF4-FFF2-40B4-BE49-F238E27FC236}">
                <a16:creationId xmlns:a16="http://schemas.microsoft.com/office/drawing/2014/main" id="{73A71D69-0879-DBEA-316B-12C584D68F6D}"/>
              </a:ext>
            </a:extLst>
          </p:cNvPr>
          <p:cNvGrpSpPr/>
          <p:nvPr/>
        </p:nvGrpSpPr>
        <p:grpSpPr>
          <a:xfrm>
            <a:off x="5196704" y="441047"/>
            <a:ext cx="419443" cy="420487"/>
            <a:chOff x="-3771675" y="3971775"/>
            <a:chExt cx="291300" cy="292025"/>
          </a:xfrm>
        </p:grpSpPr>
        <p:sp>
          <p:nvSpPr>
            <p:cNvPr id="6311" name="Google Shape;7916;p88">
              <a:extLst>
                <a:ext uri="{FF2B5EF4-FFF2-40B4-BE49-F238E27FC236}">
                  <a16:creationId xmlns:a16="http://schemas.microsoft.com/office/drawing/2014/main" id="{2CCDD02A-89F2-E646-9FE2-FC6BE47653A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7917;p88">
              <a:extLst>
                <a:ext uri="{FF2B5EF4-FFF2-40B4-BE49-F238E27FC236}">
                  <a16:creationId xmlns:a16="http://schemas.microsoft.com/office/drawing/2014/main" id="{D92AA0FE-5C9C-AE82-B495-FF685D3B1D4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7918;p88">
              <a:extLst>
                <a:ext uri="{FF2B5EF4-FFF2-40B4-BE49-F238E27FC236}">
                  <a16:creationId xmlns:a16="http://schemas.microsoft.com/office/drawing/2014/main" id="{ABBD4C6E-16B3-FF06-D557-7E6379FD862C}"/>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7919;p88">
              <a:extLst>
                <a:ext uri="{FF2B5EF4-FFF2-40B4-BE49-F238E27FC236}">
                  <a16:creationId xmlns:a16="http://schemas.microsoft.com/office/drawing/2014/main" id="{D8489745-E1CB-1A41-48B3-4E50DF02A5EF}"/>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7920;p88">
              <a:extLst>
                <a:ext uri="{FF2B5EF4-FFF2-40B4-BE49-F238E27FC236}">
                  <a16:creationId xmlns:a16="http://schemas.microsoft.com/office/drawing/2014/main" id="{420ED455-4866-4AFC-D216-E49139DE4D62}"/>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7921;p88">
            <a:extLst>
              <a:ext uri="{FF2B5EF4-FFF2-40B4-BE49-F238E27FC236}">
                <a16:creationId xmlns:a16="http://schemas.microsoft.com/office/drawing/2014/main" id="{B8C1C81B-AEC7-1F46-5D30-5DA9470755EC}"/>
              </a:ext>
            </a:extLst>
          </p:cNvPr>
          <p:cNvGrpSpPr/>
          <p:nvPr/>
        </p:nvGrpSpPr>
        <p:grpSpPr>
          <a:xfrm>
            <a:off x="7858148" y="-598904"/>
            <a:ext cx="420271" cy="320774"/>
            <a:chOff x="-1951475" y="3273100"/>
            <a:chExt cx="291875" cy="222775"/>
          </a:xfrm>
        </p:grpSpPr>
        <p:sp>
          <p:nvSpPr>
            <p:cNvPr id="6317" name="Google Shape;7922;p88">
              <a:extLst>
                <a:ext uri="{FF2B5EF4-FFF2-40B4-BE49-F238E27FC236}">
                  <a16:creationId xmlns:a16="http://schemas.microsoft.com/office/drawing/2014/main" id="{DCD9F5EC-A337-6B12-5659-50F3B8DCAE0D}"/>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7923;p88">
              <a:extLst>
                <a:ext uri="{FF2B5EF4-FFF2-40B4-BE49-F238E27FC236}">
                  <a16:creationId xmlns:a16="http://schemas.microsoft.com/office/drawing/2014/main" id="{04563269-C767-4B4D-ED5E-B86A007B5B2D}"/>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7924;p88">
              <a:extLst>
                <a:ext uri="{FF2B5EF4-FFF2-40B4-BE49-F238E27FC236}">
                  <a16:creationId xmlns:a16="http://schemas.microsoft.com/office/drawing/2014/main" id="{6FCA6F43-395D-DDD1-6F39-B7413FEE7852}"/>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7925;p88">
            <a:extLst>
              <a:ext uri="{FF2B5EF4-FFF2-40B4-BE49-F238E27FC236}">
                <a16:creationId xmlns:a16="http://schemas.microsoft.com/office/drawing/2014/main" id="{11D6A23B-CC28-000B-F45F-60706751607A}"/>
              </a:ext>
            </a:extLst>
          </p:cNvPr>
          <p:cNvGrpSpPr/>
          <p:nvPr/>
        </p:nvGrpSpPr>
        <p:grpSpPr>
          <a:xfrm>
            <a:off x="7855628" y="-110174"/>
            <a:ext cx="425310" cy="419659"/>
            <a:chOff x="-1951475" y="3597450"/>
            <a:chExt cx="295375" cy="291450"/>
          </a:xfrm>
        </p:grpSpPr>
        <p:sp>
          <p:nvSpPr>
            <p:cNvPr id="6321" name="Google Shape;7926;p88">
              <a:extLst>
                <a:ext uri="{FF2B5EF4-FFF2-40B4-BE49-F238E27FC236}">
                  <a16:creationId xmlns:a16="http://schemas.microsoft.com/office/drawing/2014/main" id="{DC7E9364-8F25-58F6-3479-8B640849A68E}"/>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7927;p88">
              <a:extLst>
                <a:ext uri="{FF2B5EF4-FFF2-40B4-BE49-F238E27FC236}">
                  <a16:creationId xmlns:a16="http://schemas.microsoft.com/office/drawing/2014/main" id="{3F8AF043-BF0F-7AEE-9F8D-B300B3F9F3A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7928;p88">
              <a:extLst>
                <a:ext uri="{FF2B5EF4-FFF2-40B4-BE49-F238E27FC236}">
                  <a16:creationId xmlns:a16="http://schemas.microsoft.com/office/drawing/2014/main" id="{3F3C659C-28EB-1B59-6F96-9A2CDAEB31D3}"/>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7929;p88">
              <a:extLst>
                <a:ext uri="{FF2B5EF4-FFF2-40B4-BE49-F238E27FC236}">
                  <a16:creationId xmlns:a16="http://schemas.microsoft.com/office/drawing/2014/main" id="{4223CEE8-04EA-5A44-81B6-9DFBE9AC5495}"/>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7930;p88">
            <a:extLst>
              <a:ext uri="{FF2B5EF4-FFF2-40B4-BE49-F238E27FC236}">
                <a16:creationId xmlns:a16="http://schemas.microsoft.com/office/drawing/2014/main" id="{8D9485B7-9A7E-931C-EF99-112B48AE716E}"/>
              </a:ext>
            </a:extLst>
          </p:cNvPr>
          <p:cNvGrpSpPr/>
          <p:nvPr/>
        </p:nvGrpSpPr>
        <p:grpSpPr>
          <a:xfrm>
            <a:off x="7857879" y="441460"/>
            <a:ext cx="444605" cy="419659"/>
            <a:chOff x="-1960150" y="3956600"/>
            <a:chExt cx="308775" cy="291450"/>
          </a:xfrm>
        </p:grpSpPr>
        <p:sp>
          <p:nvSpPr>
            <p:cNvPr id="6326" name="Google Shape;7931;p88">
              <a:extLst>
                <a:ext uri="{FF2B5EF4-FFF2-40B4-BE49-F238E27FC236}">
                  <a16:creationId xmlns:a16="http://schemas.microsoft.com/office/drawing/2014/main" id="{3C652039-E642-0DF8-900A-7F63756384EA}"/>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7932;p88">
              <a:extLst>
                <a:ext uri="{FF2B5EF4-FFF2-40B4-BE49-F238E27FC236}">
                  <a16:creationId xmlns:a16="http://schemas.microsoft.com/office/drawing/2014/main" id="{98969323-3962-87EA-CCED-02E06B78FC0B}"/>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7933;p88">
            <a:extLst>
              <a:ext uri="{FF2B5EF4-FFF2-40B4-BE49-F238E27FC236}">
                <a16:creationId xmlns:a16="http://schemas.microsoft.com/office/drawing/2014/main" id="{9C0C8BE0-1458-1DD9-D6AC-F3D8FE8B6B4A}"/>
              </a:ext>
            </a:extLst>
          </p:cNvPr>
          <p:cNvGrpSpPr/>
          <p:nvPr/>
        </p:nvGrpSpPr>
        <p:grpSpPr>
          <a:xfrm>
            <a:off x="1911917" y="992271"/>
            <a:ext cx="420775" cy="420775"/>
            <a:chOff x="-804700" y="3226500"/>
            <a:chExt cx="292225" cy="292225"/>
          </a:xfrm>
        </p:grpSpPr>
        <p:sp>
          <p:nvSpPr>
            <p:cNvPr id="6329" name="Google Shape;7934;p88">
              <a:extLst>
                <a:ext uri="{FF2B5EF4-FFF2-40B4-BE49-F238E27FC236}">
                  <a16:creationId xmlns:a16="http://schemas.microsoft.com/office/drawing/2014/main" id="{1A713194-C35B-18AE-BC5A-FC9BB803F845}"/>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7935;p88">
              <a:extLst>
                <a:ext uri="{FF2B5EF4-FFF2-40B4-BE49-F238E27FC236}">
                  <a16:creationId xmlns:a16="http://schemas.microsoft.com/office/drawing/2014/main" id="{C6737794-ACCC-87AF-AF6C-A8A3A108E45A}"/>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7936;p88">
              <a:extLst>
                <a:ext uri="{FF2B5EF4-FFF2-40B4-BE49-F238E27FC236}">
                  <a16:creationId xmlns:a16="http://schemas.microsoft.com/office/drawing/2014/main" id="{E32B1ABF-7904-A8E3-A732-64AD058AD7AF}"/>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7937;p88">
              <a:extLst>
                <a:ext uri="{FF2B5EF4-FFF2-40B4-BE49-F238E27FC236}">
                  <a16:creationId xmlns:a16="http://schemas.microsoft.com/office/drawing/2014/main" id="{61951649-8D2C-376E-F73B-62CCF8491453}"/>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7938;p88">
              <a:extLst>
                <a:ext uri="{FF2B5EF4-FFF2-40B4-BE49-F238E27FC236}">
                  <a16:creationId xmlns:a16="http://schemas.microsoft.com/office/drawing/2014/main" id="{79D0D4CF-8A65-BF6D-5807-2FFFAB542D2E}"/>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7939;p88">
              <a:extLst>
                <a:ext uri="{FF2B5EF4-FFF2-40B4-BE49-F238E27FC236}">
                  <a16:creationId xmlns:a16="http://schemas.microsoft.com/office/drawing/2014/main" id="{0848B804-C59D-CF3A-796E-DC41B6D9639B}"/>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7940;p88">
              <a:extLst>
                <a:ext uri="{FF2B5EF4-FFF2-40B4-BE49-F238E27FC236}">
                  <a16:creationId xmlns:a16="http://schemas.microsoft.com/office/drawing/2014/main" id="{B59AABC4-0D95-59A9-E95C-33ECD8225085}"/>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7941;p88">
            <a:extLst>
              <a:ext uri="{FF2B5EF4-FFF2-40B4-BE49-F238E27FC236}">
                <a16:creationId xmlns:a16="http://schemas.microsoft.com/office/drawing/2014/main" id="{DE448A59-3B6B-FE11-B3A7-FE5B64FD5037}"/>
              </a:ext>
            </a:extLst>
          </p:cNvPr>
          <p:cNvGrpSpPr/>
          <p:nvPr/>
        </p:nvGrpSpPr>
        <p:grpSpPr>
          <a:xfrm>
            <a:off x="2992008" y="-626718"/>
            <a:ext cx="420775" cy="420811"/>
            <a:chOff x="-5251625" y="3272950"/>
            <a:chExt cx="292225" cy="292250"/>
          </a:xfrm>
        </p:grpSpPr>
        <p:sp>
          <p:nvSpPr>
            <p:cNvPr id="6337" name="Google Shape;7942;p88">
              <a:extLst>
                <a:ext uri="{FF2B5EF4-FFF2-40B4-BE49-F238E27FC236}">
                  <a16:creationId xmlns:a16="http://schemas.microsoft.com/office/drawing/2014/main" id="{C110F60C-EB89-EE9D-EA0D-C71E03F23BC5}"/>
                </a:ext>
              </a:extLst>
            </p:cNvPr>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7943;p88">
              <a:extLst>
                <a:ext uri="{FF2B5EF4-FFF2-40B4-BE49-F238E27FC236}">
                  <a16:creationId xmlns:a16="http://schemas.microsoft.com/office/drawing/2014/main" id="{ECA647B8-862D-C45A-3046-562B63368146}"/>
                </a:ext>
              </a:extLst>
            </p:cNvPr>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7944;p88">
              <a:extLst>
                <a:ext uri="{FF2B5EF4-FFF2-40B4-BE49-F238E27FC236}">
                  <a16:creationId xmlns:a16="http://schemas.microsoft.com/office/drawing/2014/main" id="{64C3F084-923C-E7F7-61CC-6037CDE95CD2}"/>
                </a:ext>
              </a:extLst>
            </p:cNvPr>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7945;p88">
            <a:extLst>
              <a:ext uri="{FF2B5EF4-FFF2-40B4-BE49-F238E27FC236}">
                <a16:creationId xmlns:a16="http://schemas.microsoft.com/office/drawing/2014/main" id="{509AF8F3-6BFD-7BB6-D428-DA40254C4189}"/>
              </a:ext>
            </a:extLst>
          </p:cNvPr>
          <p:cNvGrpSpPr/>
          <p:nvPr/>
        </p:nvGrpSpPr>
        <p:grpSpPr>
          <a:xfrm>
            <a:off x="2988606" y="-111017"/>
            <a:ext cx="427578" cy="421351"/>
            <a:chOff x="-5254775" y="3631325"/>
            <a:chExt cx="296950" cy="292625"/>
          </a:xfrm>
        </p:grpSpPr>
        <p:sp>
          <p:nvSpPr>
            <p:cNvPr id="6341" name="Google Shape;7946;p88">
              <a:extLst>
                <a:ext uri="{FF2B5EF4-FFF2-40B4-BE49-F238E27FC236}">
                  <a16:creationId xmlns:a16="http://schemas.microsoft.com/office/drawing/2014/main" id="{3FFE6F54-1E4F-CBC5-D67F-C7F8770E8B09}"/>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7947;p88">
              <a:extLst>
                <a:ext uri="{FF2B5EF4-FFF2-40B4-BE49-F238E27FC236}">
                  <a16:creationId xmlns:a16="http://schemas.microsoft.com/office/drawing/2014/main" id="{4B476D9B-33B3-4B77-8177-CBE9EA840C15}"/>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7948;p88">
              <a:extLst>
                <a:ext uri="{FF2B5EF4-FFF2-40B4-BE49-F238E27FC236}">
                  <a16:creationId xmlns:a16="http://schemas.microsoft.com/office/drawing/2014/main" id="{1C0A95D6-8D2D-357A-5829-0731E72771A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7949;p88">
              <a:extLst>
                <a:ext uri="{FF2B5EF4-FFF2-40B4-BE49-F238E27FC236}">
                  <a16:creationId xmlns:a16="http://schemas.microsoft.com/office/drawing/2014/main" id="{162879F5-CDDB-0F28-A84B-82E39DFA82A7}"/>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7950;p88">
              <a:extLst>
                <a:ext uri="{FF2B5EF4-FFF2-40B4-BE49-F238E27FC236}">
                  <a16:creationId xmlns:a16="http://schemas.microsoft.com/office/drawing/2014/main" id="{9656735C-46BC-32FA-223C-2CD57A776314}"/>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7951;p88">
              <a:extLst>
                <a:ext uri="{FF2B5EF4-FFF2-40B4-BE49-F238E27FC236}">
                  <a16:creationId xmlns:a16="http://schemas.microsoft.com/office/drawing/2014/main" id="{92CDB132-61E6-F821-5A8C-8714A9AAB4EA}"/>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7952;p88">
              <a:extLst>
                <a:ext uri="{FF2B5EF4-FFF2-40B4-BE49-F238E27FC236}">
                  <a16:creationId xmlns:a16="http://schemas.microsoft.com/office/drawing/2014/main" id="{F7A35003-CDC3-AB05-0199-0DC3ADCE4590}"/>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7953;p88">
            <a:extLst>
              <a:ext uri="{FF2B5EF4-FFF2-40B4-BE49-F238E27FC236}">
                <a16:creationId xmlns:a16="http://schemas.microsoft.com/office/drawing/2014/main" id="{3F20DE58-7561-69B1-F053-FCD2F5A9114B}"/>
              </a:ext>
            </a:extLst>
          </p:cNvPr>
          <p:cNvGrpSpPr/>
          <p:nvPr/>
        </p:nvGrpSpPr>
        <p:grpSpPr>
          <a:xfrm>
            <a:off x="3004465" y="440905"/>
            <a:ext cx="419659" cy="420775"/>
            <a:chOff x="-5251625" y="3991275"/>
            <a:chExt cx="291450" cy="292225"/>
          </a:xfrm>
        </p:grpSpPr>
        <p:sp>
          <p:nvSpPr>
            <p:cNvPr id="6349" name="Google Shape;7954;p88">
              <a:extLst>
                <a:ext uri="{FF2B5EF4-FFF2-40B4-BE49-F238E27FC236}">
                  <a16:creationId xmlns:a16="http://schemas.microsoft.com/office/drawing/2014/main" id="{8BFBBE23-EB1B-A29D-0E5B-61F3766C92AE}"/>
                </a:ext>
              </a:extLst>
            </p:cNvPr>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7955;p88">
              <a:extLst>
                <a:ext uri="{FF2B5EF4-FFF2-40B4-BE49-F238E27FC236}">
                  <a16:creationId xmlns:a16="http://schemas.microsoft.com/office/drawing/2014/main" id="{A8B17758-063D-46AA-E0FF-3BAC868BADDD}"/>
                </a:ext>
              </a:extLst>
            </p:cNvPr>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7956;p88">
              <a:extLst>
                <a:ext uri="{FF2B5EF4-FFF2-40B4-BE49-F238E27FC236}">
                  <a16:creationId xmlns:a16="http://schemas.microsoft.com/office/drawing/2014/main" id="{25A3E2E8-EEAD-7F92-DFF6-A3EDC8BA8C0F}"/>
                </a:ext>
              </a:extLst>
            </p:cNvPr>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7957;p88">
              <a:extLst>
                <a:ext uri="{FF2B5EF4-FFF2-40B4-BE49-F238E27FC236}">
                  <a16:creationId xmlns:a16="http://schemas.microsoft.com/office/drawing/2014/main" id="{9E20DA9E-CD1C-A87D-8214-DDC92CEA777F}"/>
                </a:ext>
              </a:extLst>
            </p:cNvPr>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7958;p88">
              <a:extLst>
                <a:ext uri="{FF2B5EF4-FFF2-40B4-BE49-F238E27FC236}">
                  <a16:creationId xmlns:a16="http://schemas.microsoft.com/office/drawing/2014/main" id="{7AAF978C-0660-B0BE-BA5E-B1F8762CA891}"/>
                </a:ext>
              </a:extLst>
            </p:cNvPr>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7959;p88">
            <a:extLst>
              <a:ext uri="{FF2B5EF4-FFF2-40B4-BE49-F238E27FC236}">
                <a16:creationId xmlns:a16="http://schemas.microsoft.com/office/drawing/2014/main" id="{F9B8BC60-5F50-13AB-0F21-88B0383AAF10}"/>
              </a:ext>
            </a:extLst>
          </p:cNvPr>
          <p:cNvGrpSpPr/>
          <p:nvPr/>
        </p:nvGrpSpPr>
        <p:grpSpPr>
          <a:xfrm>
            <a:off x="5745047" y="-626125"/>
            <a:ext cx="319874" cy="419623"/>
            <a:chOff x="-3365275" y="3253275"/>
            <a:chExt cx="222150" cy="291425"/>
          </a:xfrm>
        </p:grpSpPr>
        <p:sp>
          <p:nvSpPr>
            <p:cNvPr id="6355" name="Google Shape;7960;p88">
              <a:extLst>
                <a:ext uri="{FF2B5EF4-FFF2-40B4-BE49-F238E27FC236}">
                  <a16:creationId xmlns:a16="http://schemas.microsoft.com/office/drawing/2014/main" id="{665F2534-7749-3A18-2430-9A93216E2313}"/>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7961;p88">
              <a:extLst>
                <a:ext uri="{FF2B5EF4-FFF2-40B4-BE49-F238E27FC236}">
                  <a16:creationId xmlns:a16="http://schemas.microsoft.com/office/drawing/2014/main" id="{E2A6B65F-7439-E6F2-C0F2-0AA4763114D6}"/>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7962;p88">
            <a:extLst>
              <a:ext uri="{FF2B5EF4-FFF2-40B4-BE49-F238E27FC236}">
                <a16:creationId xmlns:a16="http://schemas.microsoft.com/office/drawing/2014/main" id="{2D847D42-F730-C9CE-9C8A-02A721C3996C}"/>
              </a:ext>
            </a:extLst>
          </p:cNvPr>
          <p:cNvGrpSpPr/>
          <p:nvPr/>
        </p:nvGrpSpPr>
        <p:grpSpPr>
          <a:xfrm>
            <a:off x="5718985" y="-111307"/>
            <a:ext cx="371998" cy="421927"/>
            <a:chOff x="-3383375" y="3611625"/>
            <a:chExt cx="258350" cy="293025"/>
          </a:xfrm>
        </p:grpSpPr>
        <p:sp>
          <p:nvSpPr>
            <p:cNvPr id="6358" name="Google Shape;7963;p88">
              <a:extLst>
                <a:ext uri="{FF2B5EF4-FFF2-40B4-BE49-F238E27FC236}">
                  <a16:creationId xmlns:a16="http://schemas.microsoft.com/office/drawing/2014/main" id="{CEC87448-3B6B-91D0-035C-1FC02C6BD08F}"/>
                </a:ext>
              </a:extLst>
            </p:cNvPr>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7964;p88">
              <a:extLst>
                <a:ext uri="{FF2B5EF4-FFF2-40B4-BE49-F238E27FC236}">
                  <a16:creationId xmlns:a16="http://schemas.microsoft.com/office/drawing/2014/main" id="{42D007FA-D875-F9DD-4D6B-E13C15514D2A}"/>
                </a:ext>
              </a:extLst>
            </p:cNvPr>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7965;p88">
            <a:extLst>
              <a:ext uri="{FF2B5EF4-FFF2-40B4-BE49-F238E27FC236}">
                <a16:creationId xmlns:a16="http://schemas.microsoft.com/office/drawing/2014/main" id="{CEB74FF7-D0C2-04FD-2A85-19482D600AA8}"/>
              </a:ext>
            </a:extLst>
          </p:cNvPr>
          <p:cNvGrpSpPr/>
          <p:nvPr/>
        </p:nvGrpSpPr>
        <p:grpSpPr>
          <a:xfrm>
            <a:off x="5781334" y="441461"/>
            <a:ext cx="271097" cy="419659"/>
            <a:chOff x="-3347950" y="3971575"/>
            <a:chExt cx="188275" cy="291450"/>
          </a:xfrm>
        </p:grpSpPr>
        <p:sp>
          <p:nvSpPr>
            <p:cNvPr id="6361" name="Google Shape;7966;p88">
              <a:extLst>
                <a:ext uri="{FF2B5EF4-FFF2-40B4-BE49-F238E27FC236}">
                  <a16:creationId xmlns:a16="http://schemas.microsoft.com/office/drawing/2014/main" id="{0933818B-F612-BC7F-8D93-3E53944BB271}"/>
                </a:ext>
              </a:extLst>
            </p:cNvPr>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7967;p88">
              <a:extLst>
                <a:ext uri="{FF2B5EF4-FFF2-40B4-BE49-F238E27FC236}">
                  <a16:creationId xmlns:a16="http://schemas.microsoft.com/office/drawing/2014/main" id="{7A3B7A80-0318-A4E7-57F0-62D7BA2F6AF0}"/>
                </a:ext>
              </a:extLst>
            </p:cNvPr>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7968;p88">
              <a:extLst>
                <a:ext uri="{FF2B5EF4-FFF2-40B4-BE49-F238E27FC236}">
                  <a16:creationId xmlns:a16="http://schemas.microsoft.com/office/drawing/2014/main" id="{798EC6CC-8FBC-BF99-5B69-B5EC86695234}"/>
                </a:ext>
              </a:extLst>
            </p:cNvPr>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7969;p88">
            <a:extLst>
              <a:ext uri="{FF2B5EF4-FFF2-40B4-BE49-F238E27FC236}">
                <a16:creationId xmlns:a16="http://schemas.microsoft.com/office/drawing/2014/main" id="{53971A0D-8247-052E-6614-FFDB77584910}"/>
              </a:ext>
            </a:extLst>
          </p:cNvPr>
          <p:cNvGrpSpPr/>
          <p:nvPr/>
        </p:nvGrpSpPr>
        <p:grpSpPr>
          <a:xfrm>
            <a:off x="831193" y="991696"/>
            <a:ext cx="371998" cy="421927"/>
            <a:chOff x="-1575775" y="3238300"/>
            <a:chExt cx="258350" cy="293025"/>
          </a:xfrm>
        </p:grpSpPr>
        <p:sp>
          <p:nvSpPr>
            <p:cNvPr id="6365" name="Google Shape;7970;p88">
              <a:extLst>
                <a:ext uri="{FF2B5EF4-FFF2-40B4-BE49-F238E27FC236}">
                  <a16:creationId xmlns:a16="http://schemas.microsoft.com/office/drawing/2014/main" id="{990AAB2B-A86E-C7F5-7F4B-3CC22A89165A}"/>
                </a:ext>
              </a:extLst>
            </p:cNvPr>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7971;p88">
              <a:extLst>
                <a:ext uri="{FF2B5EF4-FFF2-40B4-BE49-F238E27FC236}">
                  <a16:creationId xmlns:a16="http://schemas.microsoft.com/office/drawing/2014/main" id="{66B68515-86B4-5241-F846-72F3D02B1CDB}"/>
                </a:ext>
              </a:extLst>
            </p:cNvPr>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7972;p88">
              <a:extLst>
                <a:ext uri="{FF2B5EF4-FFF2-40B4-BE49-F238E27FC236}">
                  <a16:creationId xmlns:a16="http://schemas.microsoft.com/office/drawing/2014/main" id="{55AEBCB9-0F9C-270A-6759-1124B532292A}"/>
                </a:ext>
              </a:extLst>
            </p:cNvPr>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7973;p88">
              <a:extLst>
                <a:ext uri="{FF2B5EF4-FFF2-40B4-BE49-F238E27FC236}">
                  <a16:creationId xmlns:a16="http://schemas.microsoft.com/office/drawing/2014/main" id="{D8ACA51E-0CC2-FE1B-89C8-1AE6F110DB01}"/>
                </a:ext>
              </a:extLst>
            </p:cNvPr>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7974;p88">
              <a:extLst>
                <a:ext uri="{FF2B5EF4-FFF2-40B4-BE49-F238E27FC236}">
                  <a16:creationId xmlns:a16="http://schemas.microsoft.com/office/drawing/2014/main" id="{6F49E8F9-27A0-2E74-4CC6-64C8E7746E92}"/>
                </a:ext>
              </a:extLst>
            </p:cNvPr>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7975;p88">
            <a:extLst>
              <a:ext uri="{FF2B5EF4-FFF2-40B4-BE49-F238E27FC236}">
                <a16:creationId xmlns:a16="http://schemas.microsoft.com/office/drawing/2014/main" id="{FB4C5791-EF22-C60F-934F-47D799B38D4C}"/>
              </a:ext>
            </a:extLst>
          </p:cNvPr>
          <p:cNvGrpSpPr/>
          <p:nvPr/>
        </p:nvGrpSpPr>
        <p:grpSpPr>
          <a:xfrm>
            <a:off x="2476091" y="993686"/>
            <a:ext cx="423079" cy="424159"/>
            <a:chOff x="-1591550" y="3597475"/>
            <a:chExt cx="293825" cy="294575"/>
          </a:xfrm>
        </p:grpSpPr>
        <p:sp>
          <p:nvSpPr>
            <p:cNvPr id="6371" name="Google Shape;7976;p88">
              <a:extLst>
                <a:ext uri="{FF2B5EF4-FFF2-40B4-BE49-F238E27FC236}">
                  <a16:creationId xmlns:a16="http://schemas.microsoft.com/office/drawing/2014/main" id="{90064ABB-397D-01A6-544E-223A527F361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7977;p88">
              <a:extLst>
                <a:ext uri="{FF2B5EF4-FFF2-40B4-BE49-F238E27FC236}">
                  <a16:creationId xmlns:a16="http://schemas.microsoft.com/office/drawing/2014/main" id="{B310C676-F5B8-D6FB-5F88-F5522C6F78A1}"/>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7978;p88">
              <a:extLst>
                <a:ext uri="{FF2B5EF4-FFF2-40B4-BE49-F238E27FC236}">
                  <a16:creationId xmlns:a16="http://schemas.microsoft.com/office/drawing/2014/main" id="{8A6CA5F8-BFF5-0D93-479E-3170E63A93E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7979;p88">
            <a:extLst>
              <a:ext uri="{FF2B5EF4-FFF2-40B4-BE49-F238E27FC236}">
                <a16:creationId xmlns:a16="http://schemas.microsoft.com/office/drawing/2014/main" id="{C7963CAE-27A4-4E2B-2EDF-63BEF3F6358E}"/>
              </a:ext>
            </a:extLst>
          </p:cNvPr>
          <p:cNvGrpSpPr/>
          <p:nvPr/>
        </p:nvGrpSpPr>
        <p:grpSpPr>
          <a:xfrm>
            <a:off x="4125561" y="1003298"/>
            <a:ext cx="421927" cy="399248"/>
            <a:chOff x="-1592325" y="3957400"/>
            <a:chExt cx="293025" cy="277275"/>
          </a:xfrm>
        </p:grpSpPr>
        <p:sp>
          <p:nvSpPr>
            <p:cNvPr id="6375" name="Google Shape;7980;p88">
              <a:extLst>
                <a:ext uri="{FF2B5EF4-FFF2-40B4-BE49-F238E27FC236}">
                  <a16:creationId xmlns:a16="http://schemas.microsoft.com/office/drawing/2014/main" id="{F918BD91-0750-1A6B-A634-E295E5E0CFA0}"/>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7981;p88">
              <a:extLst>
                <a:ext uri="{FF2B5EF4-FFF2-40B4-BE49-F238E27FC236}">
                  <a16:creationId xmlns:a16="http://schemas.microsoft.com/office/drawing/2014/main" id="{E6AAD571-8B97-873E-72CA-9BEFBFEEC80A}"/>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7982;p88">
              <a:extLst>
                <a:ext uri="{FF2B5EF4-FFF2-40B4-BE49-F238E27FC236}">
                  <a16:creationId xmlns:a16="http://schemas.microsoft.com/office/drawing/2014/main" id="{9ACAE24F-2DD1-3B85-B27C-7DAC0DCD1426}"/>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7983;p88">
              <a:extLst>
                <a:ext uri="{FF2B5EF4-FFF2-40B4-BE49-F238E27FC236}">
                  <a16:creationId xmlns:a16="http://schemas.microsoft.com/office/drawing/2014/main" id="{60BC4D1C-F583-6482-A467-9C36EAE54733}"/>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7984;p88">
            <a:extLst>
              <a:ext uri="{FF2B5EF4-FFF2-40B4-BE49-F238E27FC236}">
                <a16:creationId xmlns:a16="http://schemas.microsoft.com/office/drawing/2014/main" id="{A1C5795F-6FCD-62A1-E8D1-8D4F9667CAAA}"/>
              </a:ext>
            </a:extLst>
          </p:cNvPr>
          <p:cNvGrpSpPr/>
          <p:nvPr/>
        </p:nvGrpSpPr>
        <p:grpSpPr>
          <a:xfrm>
            <a:off x="3612431" y="995379"/>
            <a:ext cx="369730" cy="420775"/>
            <a:chOff x="-778700" y="3612425"/>
            <a:chExt cx="256775" cy="292225"/>
          </a:xfrm>
        </p:grpSpPr>
        <p:sp>
          <p:nvSpPr>
            <p:cNvPr id="6380" name="Google Shape;7985;p88">
              <a:extLst>
                <a:ext uri="{FF2B5EF4-FFF2-40B4-BE49-F238E27FC236}">
                  <a16:creationId xmlns:a16="http://schemas.microsoft.com/office/drawing/2014/main" id="{2C77EDA3-535A-7F50-D636-756E7A40C3EA}"/>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7986;p88">
              <a:extLst>
                <a:ext uri="{FF2B5EF4-FFF2-40B4-BE49-F238E27FC236}">
                  <a16:creationId xmlns:a16="http://schemas.microsoft.com/office/drawing/2014/main" id="{A612A89D-2325-FEA1-B0A1-507B1CBFE7E4}"/>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7987;p88">
              <a:extLst>
                <a:ext uri="{FF2B5EF4-FFF2-40B4-BE49-F238E27FC236}">
                  <a16:creationId xmlns:a16="http://schemas.microsoft.com/office/drawing/2014/main" id="{4258CB0F-2B48-2F22-52AB-28589095EEC0}"/>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7988;p88">
              <a:extLst>
                <a:ext uri="{FF2B5EF4-FFF2-40B4-BE49-F238E27FC236}">
                  <a16:creationId xmlns:a16="http://schemas.microsoft.com/office/drawing/2014/main" id="{305B31A9-570F-E945-F806-4A2B607CAB7D}"/>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7989;p88">
              <a:extLst>
                <a:ext uri="{FF2B5EF4-FFF2-40B4-BE49-F238E27FC236}">
                  <a16:creationId xmlns:a16="http://schemas.microsoft.com/office/drawing/2014/main" id="{3619474E-D24F-AA89-FFAB-252D6A6746F0}"/>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7990;p88">
              <a:extLst>
                <a:ext uri="{FF2B5EF4-FFF2-40B4-BE49-F238E27FC236}">
                  <a16:creationId xmlns:a16="http://schemas.microsoft.com/office/drawing/2014/main" id="{A0B7E21D-75DD-B093-BC69-55270DE1AAD4}"/>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7991;p88">
            <a:extLst>
              <a:ext uri="{FF2B5EF4-FFF2-40B4-BE49-F238E27FC236}">
                <a16:creationId xmlns:a16="http://schemas.microsoft.com/office/drawing/2014/main" id="{C7A1C2F9-9754-ACBF-3221-76330EF9A157}"/>
              </a:ext>
            </a:extLst>
          </p:cNvPr>
          <p:cNvGrpSpPr/>
          <p:nvPr/>
        </p:nvGrpSpPr>
        <p:grpSpPr>
          <a:xfrm>
            <a:off x="6083933" y="1512940"/>
            <a:ext cx="340731" cy="387641"/>
            <a:chOff x="7728464" y="1561258"/>
            <a:chExt cx="349719" cy="397866"/>
          </a:xfrm>
        </p:grpSpPr>
        <p:sp>
          <p:nvSpPr>
            <p:cNvPr id="6387" name="Google Shape;7992;p88">
              <a:extLst>
                <a:ext uri="{FF2B5EF4-FFF2-40B4-BE49-F238E27FC236}">
                  <a16:creationId xmlns:a16="http://schemas.microsoft.com/office/drawing/2014/main" id="{8B53414B-C5CF-E9D1-4111-F77E4038A977}"/>
                </a:ext>
              </a:extLst>
            </p:cNvPr>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7993;p88">
              <a:extLst>
                <a:ext uri="{FF2B5EF4-FFF2-40B4-BE49-F238E27FC236}">
                  <a16:creationId xmlns:a16="http://schemas.microsoft.com/office/drawing/2014/main" id="{156B5292-32A6-B5AF-2C49-3EABFECBB938}"/>
                </a:ext>
              </a:extLst>
            </p:cNvPr>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7994;p88">
            <a:extLst>
              <a:ext uri="{FF2B5EF4-FFF2-40B4-BE49-F238E27FC236}">
                <a16:creationId xmlns:a16="http://schemas.microsoft.com/office/drawing/2014/main" id="{CA8F0562-8317-E64C-B576-5C86E0C8F948}"/>
              </a:ext>
            </a:extLst>
          </p:cNvPr>
          <p:cNvGrpSpPr/>
          <p:nvPr/>
        </p:nvGrpSpPr>
        <p:grpSpPr>
          <a:xfrm>
            <a:off x="4006901" y="1512940"/>
            <a:ext cx="387681" cy="387641"/>
            <a:chOff x="5611350" y="1561258"/>
            <a:chExt cx="397907" cy="397866"/>
          </a:xfrm>
        </p:grpSpPr>
        <p:sp>
          <p:nvSpPr>
            <p:cNvPr id="6390" name="Google Shape;7995;p88">
              <a:extLst>
                <a:ext uri="{FF2B5EF4-FFF2-40B4-BE49-F238E27FC236}">
                  <a16:creationId xmlns:a16="http://schemas.microsoft.com/office/drawing/2014/main" id="{9CD1B725-7C14-55D8-7B36-C9C121FC1BE5}"/>
                </a:ext>
              </a:extLst>
            </p:cNvPr>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7996;p88">
              <a:extLst>
                <a:ext uri="{FF2B5EF4-FFF2-40B4-BE49-F238E27FC236}">
                  <a16:creationId xmlns:a16="http://schemas.microsoft.com/office/drawing/2014/main" id="{EFE5A0B1-265D-04C7-8EA1-232B90074766}"/>
                </a:ext>
              </a:extLst>
            </p:cNvPr>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7997;p88">
              <a:extLst>
                <a:ext uri="{FF2B5EF4-FFF2-40B4-BE49-F238E27FC236}">
                  <a16:creationId xmlns:a16="http://schemas.microsoft.com/office/drawing/2014/main" id="{8F3798DC-5522-CEBD-5692-9DD93693D0C9}"/>
                </a:ext>
              </a:extLst>
            </p:cNvPr>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7998;p88">
              <a:extLst>
                <a:ext uri="{FF2B5EF4-FFF2-40B4-BE49-F238E27FC236}">
                  <a16:creationId xmlns:a16="http://schemas.microsoft.com/office/drawing/2014/main" id="{88B4481E-6272-30E8-BEB2-3415E271278A}"/>
                </a:ext>
              </a:extLst>
            </p:cNvPr>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7999;p88">
            <a:extLst>
              <a:ext uri="{FF2B5EF4-FFF2-40B4-BE49-F238E27FC236}">
                <a16:creationId xmlns:a16="http://schemas.microsoft.com/office/drawing/2014/main" id="{63C55C42-5659-6177-4F5B-F3D68A74DCFF}"/>
              </a:ext>
            </a:extLst>
          </p:cNvPr>
          <p:cNvGrpSpPr/>
          <p:nvPr/>
        </p:nvGrpSpPr>
        <p:grpSpPr>
          <a:xfrm>
            <a:off x="4526187" y="1610206"/>
            <a:ext cx="387610" cy="193109"/>
            <a:chOff x="6140660" y="1661097"/>
            <a:chExt cx="397835" cy="198202"/>
          </a:xfrm>
        </p:grpSpPr>
        <p:sp>
          <p:nvSpPr>
            <p:cNvPr id="6395" name="Google Shape;8000;p88">
              <a:extLst>
                <a:ext uri="{FF2B5EF4-FFF2-40B4-BE49-F238E27FC236}">
                  <a16:creationId xmlns:a16="http://schemas.microsoft.com/office/drawing/2014/main" id="{8ADB2B2D-BD76-6476-E914-24F29680FBD7}"/>
                </a:ext>
              </a:extLst>
            </p:cNvPr>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8001;p88">
              <a:extLst>
                <a:ext uri="{FF2B5EF4-FFF2-40B4-BE49-F238E27FC236}">
                  <a16:creationId xmlns:a16="http://schemas.microsoft.com/office/drawing/2014/main" id="{7D789B5B-C811-4D7D-9EF1-C7370CDC3073}"/>
                </a:ext>
              </a:extLst>
            </p:cNvPr>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8002;p88">
              <a:extLst>
                <a:ext uri="{FF2B5EF4-FFF2-40B4-BE49-F238E27FC236}">
                  <a16:creationId xmlns:a16="http://schemas.microsoft.com/office/drawing/2014/main" id="{925E5CD6-B848-31EA-5B95-6EA35902D908}"/>
                </a:ext>
              </a:extLst>
            </p:cNvPr>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8003;p88">
              <a:extLst>
                <a:ext uri="{FF2B5EF4-FFF2-40B4-BE49-F238E27FC236}">
                  <a16:creationId xmlns:a16="http://schemas.microsoft.com/office/drawing/2014/main" id="{A919CF7D-8499-A3BE-FE71-D59F566451E5}"/>
                </a:ext>
              </a:extLst>
            </p:cNvPr>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8004;p88">
            <a:extLst>
              <a:ext uri="{FF2B5EF4-FFF2-40B4-BE49-F238E27FC236}">
                <a16:creationId xmlns:a16="http://schemas.microsoft.com/office/drawing/2014/main" id="{A6ADEA21-0F15-1C06-BB87-155828167C96}"/>
              </a:ext>
            </a:extLst>
          </p:cNvPr>
          <p:cNvGrpSpPr/>
          <p:nvPr/>
        </p:nvGrpSpPr>
        <p:grpSpPr>
          <a:xfrm>
            <a:off x="5045402" y="1512940"/>
            <a:ext cx="387681" cy="387641"/>
            <a:chOff x="6669907" y="1561258"/>
            <a:chExt cx="397907" cy="397866"/>
          </a:xfrm>
        </p:grpSpPr>
        <p:sp>
          <p:nvSpPr>
            <p:cNvPr id="6400" name="Google Shape;8005;p88">
              <a:extLst>
                <a:ext uri="{FF2B5EF4-FFF2-40B4-BE49-F238E27FC236}">
                  <a16:creationId xmlns:a16="http://schemas.microsoft.com/office/drawing/2014/main" id="{95984808-10B1-F4B5-0A20-25A4DEB8DE54}"/>
                </a:ext>
              </a:extLst>
            </p:cNvPr>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8006;p88">
              <a:extLst>
                <a:ext uri="{FF2B5EF4-FFF2-40B4-BE49-F238E27FC236}">
                  <a16:creationId xmlns:a16="http://schemas.microsoft.com/office/drawing/2014/main" id="{4FCA5360-6DA3-AD75-3B50-EC1C5DBFDF2E}"/>
                </a:ext>
              </a:extLst>
            </p:cNvPr>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8007;p88">
              <a:extLst>
                <a:ext uri="{FF2B5EF4-FFF2-40B4-BE49-F238E27FC236}">
                  <a16:creationId xmlns:a16="http://schemas.microsoft.com/office/drawing/2014/main" id="{227F5199-3C37-315E-49A9-D94067F8FFA1}"/>
                </a:ext>
              </a:extLst>
            </p:cNvPr>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8008;p88">
              <a:extLst>
                <a:ext uri="{FF2B5EF4-FFF2-40B4-BE49-F238E27FC236}">
                  <a16:creationId xmlns:a16="http://schemas.microsoft.com/office/drawing/2014/main" id="{F046B43E-B31E-BF18-60E2-64357E81B495}"/>
                </a:ext>
              </a:extLst>
            </p:cNvPr>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8009;p88">
              <a:extLst>
                <a:ext uri="{FF2B5EF4-FFF2-40B4-BE49-F238E27FC236}">
                  <a16:creationId xmlns:a16="http://schemas.microsoft.com/office/drawing/2014/main" id="{48AB1040-06E2-5999-A81C-6CA7E959C957}"/>
                </a:ext>
              </a:extLst>
            </p:cNvPr>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8010;p88">
            <a:extLst>
              <a:ext uri="{FF2B5EF4-FFF2-40B4-BE49-F238E27FC236}">
                <a16:creationId xmlns:a16="http://schemas.microsoft.com/office/drawing/2014/main" id="{C087CCF4-38F3-7BD6-5A21-F59C686CF59C}"/>
              </a:ext>
            </a:extLst>
          </p:cNvPr>
          <p:cNvGrpSpPr/>
          <p:nvPr/>
        </p:nvGrpSpPr>
        <p:grpSpPr>
          <a:xfrm>
            <a:off x="1930632" y="1570477"/>
            <a:ext cx="387681" cy="272572"/>
            <a:chOff x="3386036" y="1746339"/>
            <a:chExt cx="397907" cy="279762"/>
          </a:xfrm>
        </p:grpSpPr>
        <p:sp>
          <p:nvSpPr>
            <p:cNvPr id="6406" name="Google Shape;8011;p88">
              <a:extLst>
                <a:ext uri="{FF2B5EF4-FFF2-40B4-BE49-F238E27FC236}">
                  <a16:creationId xmlns:a16="http://schemas.microsoft.com/office/drawing/2014/main" id="{A44774BA-D398-0F78-C976-DB8FD9F87E2A}"/>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8012;p88">
              <a:extLst>
                <a:ext uri="{FF2B5EF4-FFF2-40B4-BE49-F238E27FC236}">
                  <a16:creationId xmlns:a16="http://schemas.microsoft.com/office/drawing/2014/main" id="{C8C3B13A-6A37-A701-C691-EDAF8D1170A8}"/>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8013;p88">
            <a:extLst>
              <a:ext uri="{FF2B5EF4-FFF2-40B4-BE49-F238E27FC236}">
                <a16:creationId xmlns:a16="http://schemas.microsoft.com/office/drawing/2014/main" id="{9593B603-38F7-4708-8B2E-F2A45F84470E}"/>
              </a:ext>
            </a:extLst>
          </p:cNvPr>
          <p:cNvGrpSpPr/>
          <p:nvPr/>
        </p:nvGrpSpPr>
        <p:grpSpPr>
          <a:xfrm>
            <a:off x="2968329" y="1512923"/>
            <a:ext cx="387681" cy="387681"/>
            <a:chOff x="4417380" y="1687279"/>
            <a:chExt cx="397907" cy="397907"/>
          </a:xfrm>
        </p:grpSpPr>
        <p:sp>
          <p:nvSpPr>
            <p:cNvPr id="6409" name="Google Shape;8014;p88">
              <a:extLst>
                <a:ext uri="{FF2B5EF4-FFF2-40B4-BE49-F238E27FC236}">
                  <a16:creationId xmlns:a16="http://schemas.microsoft.com/office/drawing/2014/main" id="{1D9D7DE5-C0BE-9347-12C4-957250A9275C}"/>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8015;p88">
              <a:extLst>
                <a:ext uri="{FF2B5EF4-FFF2-40B4-BE49-F238E27FC236}">
                  <a16:creationId xmlns:a16="http://schemas.microsoft.com/office/drawing/2014/main" id="{17F85F8A-D3BC-7287-1604-0B23E9E35CAB}"/>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8016;p88">
            <a:extLst>
              <a:ext uri="{FF2B5EF4-FFF2-40B4-BE49-F238E27FC236}">
                <a16:creationId xmlns:a16="http://schemas.microsoft.com/office/drawing/2014/main" id="{00AECC1D-E72A-0662-7822-A82A7744A5B8}"/>
              </a:ext>
            </a:extLst>
          </p:cNvPr>
          <p:cNvGrpSpPr/>
          <p:nvPr/>
        </p:nvGrpSpPr>
        <p:grpSpPr>
          <a:xfrm>
            <a:off x="7914810" y="993172"/>
            <a:ext cx="387661" cy="387661"/>
            <a:chOff x="2869999" y="1687279"/>
            <a:chExt cx="397887" cy="397887"/>
          </a:xfrm>
        </p:grpSpPr>
        <p:sp>
          <p:nvSpPr>
            <p:cNvPr id="6412" name="Google Shape;8017;p88">
              <a:extLst>
                <a:ext uri="{FF2B5EF4-FFF2-40B4-BE49-F238E27FC236}">
                  <a16:creationId xmlns:a16="http://schemas.microsoft.com/office/drawing/2014/main" id="{A1614E80-FBAF-CFDB-965D-39F78F7A7219}"/>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8018;p88">
              <a:extLst>
                <a:ext uri="{FF2B5EF4-FFF2-40B4-BE49-F238E27FC236}">
                  <a16:creationId xmlns:a16="http://schemas.microsoft.com/office/drawing/2014/main" id="{22988A50-1FB1-DDE6-B84F-7AE1AB70EC62}"/>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8019;p88">
            <a:extLst>
              <a:ext uri="{FF2B5EF4-FFF2-40B4-BE49-F238E27FC236}">
                <a16:creationId xmlns:a16="http://schemas.microsoft.com/office/drawing/2014/main" id="{4B22B8DD-AF06-C494-DE58-90930F4AA1D7}"/>
              </a:ext>
            </a:extLst>
          </p:cNvPr>
          <p:cNvGrpSpPr/>
          <p:nvPr/>
        </p:nvGrpSpPr>
        <p:grpSpPr>
          <a:xfrm>
            <a:off x="2449918" y="1513299"/>
            <a:ext cx="386807" cy="386929"/>
            <a:chOff x="3902887" y="1687655"/>
            <a:chExt cx="397010" cy="397135"/>
          </a:xfrm>
        </p:grpSpPr>
        <p:sp>
          <p:nvSpPr>
            <p:cNvPr id="6415" name="Google Shape;8020;p88">
              <a:extLst>
                <a:ext uri="{FF2B5EF4-FFF2-40B4-BE49-F238E27FC236}">
                  <a16:creationId xmlns:a16="http://schemas.microsoft.com/office/drawing/2014/main" id="{798C7B2D-A134-8B60-007C-307E8C5DF11F}"/>
                </a:ext>
              </a:extLst>
            </p:cNvPr>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8021;p88">
              <a:extLst>
                <a:ext uri="{FF2B5EF4-FFF2-40B4-BE49-F238E27FC236}">
                  <a16:creationId xmlns:a16="http://schemas.microsoft.com/office/drawing/2014/main" id="{5EC12D7C-4D30-2951-F671-7AF499566651}"/>
                </a:ext>
              </a:extLst>
            </p:cNvPr>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8022;p88">
            <a:extLst>
              <a:ext uri="{FF2B5EF4-FFF2-40B4-BE49-F238E27FC236}">
                <a16:creationId xmlns:a16="http://schemas.microsoft.com/office/drawing/2014/main" id="{BF69E969-483E-C3D3-8680-F9A67C5E638D}"/>
              </a:ext>
            </a:extLst>
          </p:cNvPr>
          <p:cNvGrpSpPr/>
          <p:nvPr/>
        </p:nvGrpSpPr>
        <p:grpSpPr>
          <a:xfrm>
            <a:off x="3487615" y="1512979"/>
            <a:ext cx="387681" cy="387681"/>
            <a:chOff x="4933458" y="1687279"/>
            <a:chExt cx="397907" cy="397907"/>
          </a:xfrm>
        </p:grpSpPr>
        <p:sp>
          <p:nvSpPr>
            <p:cNvPr id="6418" name="Google Shape;8023;p88">
              <a:extLst>
                <a:ext uri="{FF2B5EF4-FFF2-40B4-BE49-F238E27FC236}">
                  <a16:creationId xmlns:a16="http://schemas.microsoft.com/office/drawing/2014/main" id="{1408C898-08F4-0BE6-BF93-CDFA358EC4EE}"/>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8024;p88">
              <a:extLst>
                <a:ext uri="{FF2B5EF4-FFF2-40B4-BE49-F238E27FC236}">
                  <a16:creationId xmlns:a16="http://schemas.microsoft.com/office/drawing/2014/main" id="{FD3D4881-73FA-60AB-6875-5F56A087142A}"/>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8025;p88">
            <a:extLst>
              <a:ext uri="{FF2B5EF4-FFF2-40B4-BE49-F238E27FC236}">
                <a16:creationId xmlns:a16="http://schemas.microsoft.com/office/drawing/2014/main" id="{CD2ECEA6-D1F2-F964-C0D8-90DF7B80BDA4}"/>
              </a:ext>
            </a:extLst>
          </p:cNvPr>
          <p:cNvGrpSpPr/>
          <p:nvPr/>
        </p:nvGrpSpPr>
        <p:grpSpPr>
          <a:xfrm>
            <a:off x="5261870" y="993410"/>
            <a:ext cx="387681" cy="387661"/>
            <a:chOff x="266768" y="1721375"/>
            <a:chExt cx="397907" cy="397887"/>
          </a:xfrm>
        </p:grpSpPr>
        <p:sp>
          <p:nvSpPr>
            <p:cNvPr id="6421" name="Google Shape;8026;p88">
              <a:extLst>
                <a:ext uri="{FF2B5EF4-FFF2-40B4-BE49-F238E27FC236}">
                  <a16:creationId xmlns:a16="http://schemas.microsoft.com/office/drawing/2014/main" id="{385EBD30-79B9-5923-CD71-1A959F6AEDE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8027;p88">
              <a:extLst>
                <a:ext uri="{FF2B5EF4-FFF2-40B4-BE49-F238E27FC236}">
                  <a16:creationId xmlns:a16="http://schemas.microsoft.com/office/drawing/2014/main" id="{9A8F82A5-ACB0-6689-0966-8BC0919ED5A8}"/>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8028;p88">
            <a:extLst>
              <a:ext uri="{FF2B5EF4-FFF2-40B4-BE49-F238E27FC236}">
                <a16:creationId xmlns:a16="http://schemas.microsoft.com/office/drawing/2014/main" id="{74E87CDE-3A14-8DF4-0DEE-67EF8109F6FA}"/>
              </a:ext>
            </a:extLst>
          </p:cNvPr>
          <p:cNvGrpSpPr/>
          <p:nvPr/>
        </p:nvGrpSpPr>
        <p:grpSpPr>
          <a:xfrm>
            <a:off x="7383872" y="993559"/>
            <a:ext cx="387539" cy="386888"/>
            <a:chOff x="2408992" y="1722875"/>
            <a:chExt cx="397761" cy="397093"/>
          </a:xfrm>
        </p:grpSpPr>
        <p:sp>
          <p:nvSpPr>
            <p:cNvPr id="6424" name="Google Shape;8029;p88">
              <a:extLst>
                <a:ext uri="{FF2B5EF4-FFF2-40B4-BE49-F238E27FC236}">
                  <a16:creationId xmlns:a16="http://schemas.microsoft.com/office/drawing/2014/main" id="{3CB8C8ED-983F-07FF-C25F-06F2D459FE8F}"/>
                </a:ext>
              </a:extLst>
            </p:cNvPr>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8030;p88">
              <a:extLst>
                <a:ext uri="{FF2B5EF4-FFF2-40B4-BE49-F238E27FC236}">
                  <a16:creationId xmlns:a16="http://schemas.microsoft.com/office/drawing/2014/main" id="{1A55D230-5A34-E9BA-A65C-3743A569C5DD}"/>
                </a:ext>
              </a:extLst>
            </p:cNvPr>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8031;p88">
            <a:extLst>
              <a:ext uri="{FF2B5EF4-FFF2-40B4-BE49-F238E27FC236}">
                <a16:creationId xmlns:a16="http://schemas.microsoft.com/office/drawing/2014/main" id="{A9DE4B1B-507D-AD41-43A3-24333A028BFD}"/>
              </a:ext>
            </a:extLst>
          </p:cNvPr>
          <p:cNvGrpSpPr/>
          <p:nvPr/>
        </p:nvGrpSpPr>
        <p:grpSpPr>
          <a:xfrm>
            <a:off x="5564688" y="1512940"/>
            <a:ext cx="387641" cy="387641"/>
            <a:chOff x="7199196" y="1561258"/>
            <a:chExt cx="397866" cy="397866"/>
          </a:xfrm>
        </p:grpSpPr>
        <p:sp>
          <p:nvSpPr>
            <p:cNvPr id="6427" name="Google Shape;8032;p88">
              <a:extLst>
                <a:ext uri="{FF2B5EF4-FFF2-40B4-BE49-F238E27FC236}">
                  <a16:creationId xmlns:a16="http://schemas.microsoft.com/office/drawing/2014/main" id="{7291B7BD-4D17-8A0B-7F48-ADD96FDC4C2D}"/>
                </a:ext>
              </a:extLst>
            </p:cNvPr>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8033;p88">
              <a:extLst>
                <a:ext uri="{FF2B5EF4-FFF2-40B4-BE49-F238E27FC236}">
                  <a16:creationId xmlns:a16="http://schemas.microsoft.com/office/drawing/2014/main" id="{85D0E574-484E-DCE8-528D-5DA366D46BFC}"/>
                </a:ext>
              </a:extLst>
            </p:cNvPr>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8034;p88">
              <a:extLst>
                <a:ext uri="{FF2B5EF4-FFF2-40B4-BE49-F238E27FC236}">
                  <a16:creationId xmlns:a16="http://schemas.microsoft.com/office/drawing/2014/main" id="{8E6C818C-E296-790D-6B9A-F1DCC458B034}"/>
                </a:ext>
              </a:extLst>
            </p:cNvPr>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8035;p88">
            <a:extLst>
              <a:ext uri="{FF2B5EF4-FFF2-40B4-BE49-F238E27FC236}">
                <a16:creationId xmlns:a16="http://schemas.microsoft.com/office/drawing/2014/main" id="{84AE80AF-C15C-C973-9E99-30845DEC46B8}"/>
              </a:ext>
            </a:extLst>
          </p:cNvPr>
          <p:cNvGrpSpPr/>
          <p:nvPr/>
        </p:nvGrpSpPr>
        <p:grpSpPr>
          <a:xfrm>
            <a:off x="6320566" y="993172"/>
            <a:ext cx="387661" cy="387661"/>
            <a:chOff x="1379798" y="1723250"/>
            <a:chExt cx="397887" cy="397887"/>
          </a:xfrm>
        </p:grpSpPr>
        <p:sp>
          <p:nvSpPr>
            <p:cNvPr id="6431" name="Google Shape;8036;p88">
              <a:extLst>
                <a:ext uri="{FF2B5EF4-FFF2-40B4-BE49-F238E27FC236}">
                  <a16:creationId xmlns:a16="http://schemas.microsoft.com/office/drawing/2014/main" id="{A8BE3DDF-0272-FC21-6605-113E92D4EC6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8037;p88">
              <a:extLst>
                <a:ext uri="{FF2B5EF4-FFF2-40B4-BE49-F238E27FC236}">
                  <a16:creationId xmlns:a16="http://schemas.microsoft.com/office/drawing/2014/main" id="{CCA582C8-29BB-1011-8613-8A1D1211217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8038;p88">
              <a:extLst>
                <a:ext uri="{FF2B5EF4-FFF2-40B4-BE49-F238E27FC236}">
                  <a16:creationId xmlns:a16="http://schemas.microsoft.com/office/drawing/2014/main" id="{8F0E6EA4-7850-4096-DE8D-900FC3A51109}"/>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8039;p88">
              <a:extLst>
                <a:ext uri="{FF2B5EF4-FFF2-40B4-BE49-F238E27FC236}">
                  <a16:creationId xmlns:a16="http://schemas.microsoft.com/office/drawing/2014/main" id="{FFC51A05-C134-95AE-F804-A30DE98B2A97}"/>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8040;p88">
            <a:extLst>
              <a:ext uri="{FF2B5EF4-FFF2-40B4-BE49-F238E27FC236}">
                <a16:creationId xmlns:a16="http://schemas.microsoft.com/office/drawing/2014/main" id="{D7A5E5D9-0DFB-ECA2-0C84-5491EE09DB9A}"/>
              </a:ext>
            </a:extLst>
          </p:cNvPr>
          <p:cNvGrpSpPr/>
          <p:nvPr/>
        </p:nvGrpSpPr>
        <p:grpSpPr>
          <a:xfrm>
            <a:off x="5789526" y="993172"/>
            <a:ext cx="387641" cy="387661"/>
            <a:chOff x="864491" y="1723250"/>
            <a:chExt cx="397866" cy="397887"/>
          </a:xfrm>
        </p:grpSpPr>
        <p:sp>
          <p:nvSpPr>
            <p:cNvPr id="6436" name="Google Shape;8041;p88">
              <a:extLst>
                <a:ext uri="{FF2B5EF4-FFF2-40B4-BE49-F238E27FC236}">
                  <a16:creationId xmlns:a16="http://schemas.microsoft.com/office/drawing/2014/main" id="{B92C7D9E-7F16-0C33-3333-ACE0CC6EE1E3}"/>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8042;p88">
              <a:extLst>
                <a:ext uri="{FF2B5EF4-FFF2-40B4-BE49-F238E27FC236}">
                  <a16:creationId xmlns:a16="http://schemas.microsoft.com/office/drawing/2014/main" id="{24396B84-AFC6-66C8-2102-A192BE61188C}"/>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8043;p88">
              <a:extLst>
                <a:ext uri="{FF2B5EF4-FFF2-40B4-BE49-F238E27FC236}">
                  <a16:creationId xmlns:a16="http://schemas.microsoft.com/office/drawing/2014/main" id="{D960A4E2-5B4C-E1D2-1954-2182DB594387}"/>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8044;p88">
            <a:extLst>
              <a:ext uri="{FF2B5EF4-FFF2-40B4-BE49-F238E27FC236}">
                <a16:creationId xmlns:a16="http://schemas.microsoft.com/office/drawing/2014/main" id="{401AA660-9053-8C38-17B3-C0045FEAB6BD}"/>
              </a:ext>
            </a:extLst>
          </p:cNvPr>
          <p:cNvSpPr/>
          <p:nvPr/>
        </p:nvSpPr>
        <p:spPr>
          <a:xfrm>
            <a:off x="6851626" y="1028400"/>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8045;p88">
            <a:extLst>
              <a:ext uri="{FF2B5EF4-FFF2-40B4-BE49-F238E27FC236}">
                <a16:creationId xmlns:a16="http://schemas.microsoft.com/office/drawing/2014/main" id="{E14C3E02-5CEB-0B36-FF9C-F14002FC79E6}"/>
              </a:ext>
            </a:extLst>
          </p:cNvPr>
          <p:cNvGrpSpPr/>
          <p:nvPr/>
        </p:nvGrpSpPr>
        <p:grpSpPr>
          <a:xfrm>
            <a:off x="6556354" y="1511695"/>
            <a:ext cx="388966" cy="388966"/>
            <a:chOff x="1190625" y="238125"/>
            <a:chExt cx="5235075" cy="5235075"/>
          </a:xfrm>
        </p:grpSpPr>
        <p:sp>
          <p:nvSpPr>
            <p:cNvPr id="6441" name="Google Shape;8046;p88">
              <a:extLst>
                <a:ext uri="{FF2B5EF4-FFF2-40B4-BE49-F238E27FC236}">
                  <a16:creationId xmlns:a16="http://schemas.microsoft.com/office/drawing/2014/main" id="{EE60499A-9354-D97C-D554-91C21219B435}"/>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8047;p88">
              <a:extLst>
                <a:ext uri="{FF2B5EF4-FFF2-40B4-BE49-F238E27FC236}">
                  <a16:creationId xmlns:a16="http://schemas.microsoft.com/office/drawing/2014/main" id="{EB3AF3CA-A398-50D7-6953-D39F65FB482C}"/>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09"/>
        <p:cNvGrpSpPr/>
        <p:nvPr/>
      </p:nvGrpSpPr>
      <p:grpSpPr>
        <a:xfrm>
          <a:off x="0" y="0"/>
          <a:ext cx="0" cy="0"/>
          <a:chOff x="0" y="0"/>
          <a:chExt cx="0" cy="0"/>
        </a:xfrm>
      </p:grpSpPr>
      <p:grpSp>
        <p:nvGrpSpPr>
          <p:cNvPr id="6210" name="Google Shape;6210;p85"/>
          <p:cNvGrpSpPr/>
          <p:nvPr/>
        </p:nvGrpSpPr>
        <p:grpSpPr>
          <a:xfrm>
            <a:off x="859032" y="1380546"/>
            <a:ext cx="294401" cy="353645"/>
            <a:chOff x="-35814600" y="3202075"/>
            <a:chExt cx="242625" cy="291450"/>
          </a:xfrm>
        </p:grpSpPr>
        <p:sp>
          <p:nvSpPr>
            <p:cNvPr id="6211" name="Google Shape;6211;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5"/>
          <p:cNvGrpSpPr/>
          <p:nvPr/>
        </p:nvGrpSpPr>
        <p:grpSpPr>
          <a:xfrm>
            <a:off x="829410" y="1821466"/>
            <a:ext cx="353645" cy="353888"/>
            <a:chOff x="-35839800" y="3561025"/>
            <a:chExt cx="291450" cy="291650"/>
          </a:xfrm>
        </p:grpSpPr>
        <p:sp>
          <p:nvSpPr>
            <p:cNvPr id="6219" name="Google Shape;6219;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8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5"/>
          <p:cNvGrpSpPr/>
          <p:nvPr/>
        </p:nvGrpSpPr>
        <p:grpSpPr>
          <a:xfrm>
            <a:off x="3066955" y="1380546"/>
            <a:ext cx="353645" cy="353645"/>
            <a:chOff x="-34003850" y="3227275"/>
            <a:chExt cx="291450" cy="291450"/>
          </a:xfrm>
        </p:grpSpPr>
        <p:sp>
          <p:nvSpPr>
            <p:cNvPr id="6228" name="Google Shape;6228;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85"/>
          <p:cNvGrpSpPr/>
          <p:nvPr/>
        </p:nvGrpSpPr>
        <p:grpSpPr>
          <a:xfrm>
            <a:off x="3066485" y="1821238"/>
            <a:ext cx="354586" cy="354343"/>
            <a:chOff x="-34004625" y="3585850"/>
            <a:chExt cx="292225" cy="292025"/>
          </a:xfrm>
        </p:grpSpPr>
        <p:sp>
          <p:nvSpPr>
            <p:cNvPr id="6234" name="Google Shape;6234;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85"/>
          <p:cNvGrpSpPr/>
          <p:nvPr/>
        </p:nvGrpSpPr>
        <p:grpSpPr>
          <a:xfrm>
            <a:off x="3066000" y="2256439"/>
            <a:ext cx="355557" cy="354616"/>
            <a:chOff x="-34005425" y="3945575"/>
            <a:chExt cx="293025" cy="292250"/>
          </a:xfrm>
        </p:grpSpPr>
        <p:sp>
          <p:nvSpPr>
            <p:cNvPr id="6240" name="Google Shape;6240;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5"/>
          <p:cNvGrpSpPr/>
          <p:nvPr/>
        </p:nvGrpSpPr>
        <p:grpSpPr>
          <a:xfrm>
            <a:off x="1713099" y="2729615"/>
            <a:ext cx="358408" cy="355557"/>
            <a:chOff x="-32174975" y="3192625"/>
            <a:chExt cx="295375" cy="293025"/>
          </a:xfrm>
        </p:grpSpPr>
        <p:sp>
          <p:nvSpPr>
            <p:cNvPr id="6244" name="Google Shape;6244;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8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85"/>
          <p:cNvGrpSpPr/>
          <p:nvPr/>
        </p:nvGrpSpPr>
        <p:grpSpPr>
          <a:xfrm>
            <a:off x="3952249" y="2730570"/>
            <a:ext cx="354586" cy="353645"/>
            <a:chOff x="-30345325" y="3184750"/>
            <a:chExt cx="292225" cy="291450"/>
          </a:xfrm>
        </p:grpSpPr>
        <p:sp>
          <p:nvSpPr>
            <p:cNvPr id="6251" name="Google Shape;6251;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5"/>
          <p:cNvGrpSpPr/>
          <p:nvPr/>
        </p:nvGrpSpPr>
        <p:grpSpPr>
          <a:xfrm>
            <a:off x="1277001" y="1380546"/>
            <a:ext cx="353645" cy="353645"/>
            <a:chOff x="-35481425" y="3202075"/>
            <a:chExt cx="291450" cy="291450"/>
          </a:xfrm>
        </p:grpSpPr>
        <p:sp>
          <p:nvSpPr>
            <p:cNvPr id="6257" name="Google Shape;6257;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85"/>
          <p:cNvGrpSpPr/>
          <p:nvPr/>
        </p:nvGrpSpPr>
        <p:grpSpPr>
          <a:xfrm>
            <a:off x="1276531" y="1822072"/>
            <a:ext cx="354586" cy="352675"/>
            <a:chOff x="-35482200" y="3561225"/>
            <a:chExt cx="292225" cy="290650"/>
          </a:xfrm>
        </p:grpSpPr>
        <p:sp>
          <p:nvSpPr>
            <p:cNvPr id="6265" name="Google Shape;6265;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5"/>
          <p:cNvGrpSpPr/>
          <p:nvPr/>
        </p:nvGrpSpPr>
        <p:grpSpPr>
          <a:xfrm>
            <a:off x="1277001" y="2256940"/>
            <a:ext cx="353645" cy="353615"/>
            <a:chOff x="-35481425" y="3919600"/>
            <a:chExt cx="291450" cy="291425"/>
          </a:xfrm>
        </p:grpSpPr>
        <p:sp>
          <p:nvSpPr>
            <p:cNvPr id="6269" name="Google Shape;6269;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5"/>
          <p:cNvGrpSpPr/>
          <p:nvPr/>
        </p:nvGrpSpPr>
        <p:grpSpPr>
          <a:xfrm>
            <a:off x="3512636" y="1381031"/>
            <a:ext cx="357468" cy="352675"/>
            <a:chOff x="-33645475" y="3228075"/>
            <a:chExt cx="294600" cy="290650"/>
          </a:xfrm>
        </p:grpSpPr>
        <p:sp>
          <p:nvSpPr>
            <p:cNvPr id="6278" name="Google Shape;6278;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5"/>
          <p:cNvGrpSpPr/>
          <p:nvPr/>
        </p:nvGrpSpPr>
        <p:grpSpPr>
          <a:xfrm>
            <a:off x="3513606" y="1821116"/>
            <a:ext cx="355526" cy="354586"/>
            <a:chOff x="-33646250" y="3586425"/>
            <a:chExt cx="293000" cy="292225"/>
          </a:xfrm>
        </p:grpSpPr>
        <p:sp>
          <p:nvSpPr>
            <p:cNvPr id="6286" name="Google Shape;6286;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5"/>
          <p:cNvGrpSpPr/>
          <p:nvPr/>
        </p:nvGrpSpPr>
        <p:grpSpPr>
          <a:xfrm>
            <a:off x="3514076" y="2255969"/>
            <a:ext cx="354586" cy="355557"/>
            <a:chOff x="-33645475" y="3944800"/>
            <a:chExt cx="292225" cy="293025"/>
          </a:xfrm>
        </p:grpSpPr>
        <p:sp>
          <p:nvSpPr>
            <p:cNvPr id="6289" name="Google Shape;6289;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85"/>
          <p:cNvGrpSpPr/>
          <p:nvPr/>
        </p:nvGrpSpPr>
        <p:grpSpPr>
          <a:xfrm>
            <a:off x="2167295" y="2729706"/>
            <a:ext cx="352675" cy="355375"/>
            <a:chOff x="-31809525" y="3192625"/>
            <a:chExt cx="290650" cy="292875"/>
          </a:xfrm>
        </p:grpSpPr>
        <p:sp>
          <p:nvSpPr>
            <p:cNvPr id="6300" name="Google Shape;6300;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5"/>
          <p:cNvGrpSpPr/>
          <p:nvPr/>
        </p:nvGrpSpPr>
        <p:grpSpPr>
          <a:xfrm>
            <a:off x="2166810" y="3200258"/>
            <a:ext cx="353645" cy="355557"/>
            <a:chOff x="-31811100" y="3550975"/>
            <a:chExt cx="291450" cy="293025"/>
          </a:xfrm>
        </p:grpSpPr>
        <p:sp>
          <p:nvSpPr>
            <p:cNvPr id="6305" name="Google Shape;6305;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5"/>
          <p:cNvGrpSpPr/>
          <p:nvPr/>
        </p:nvGrpSpPr>
        <p:grpSpPr>
          <a:xfrm>
            <a:off x="2160606" y="3664562"/>
            <a:ext cx="366052" cy="356831"/>
            <a:chOff x="-31817400" y="3910025"/>
            <a:chExt cx="301675" cy="294075"/>
          </a:xfrm>
        </p:grpSpPr>
        <p:sp>
          <p:nvSpPr>
            <p:cNvPr id="6313" name="Google Shape;6313;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5"/>
          <p:cNvGrpSpPr/>
          <p:nvPr/>
        </p:nvGrpSpPr>
        <p:grpSpPr>
          <a:xfrm>
            <a:off x="3952234" y="3200743"/>
            <a:ext cx="354616" cy="354586"/>
            <a:chOff x="-30354000" y="3569100"/>
            <a:chExt cx="292250" cy="292225"/>
          </a:xfrm>
        </p:grpSpPr>
        <p:sp>
          <p:nvSpPr>
            <p:cNvPr id="6317" name="Google Shape;6317;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5"/>
          <p:cNvGrpSpPr/>
          <p:nvPr/>
        </p:nvGrpSpPr>
        <p:grpSpPr>
          <a:xfrm>
            <a:off x="1730812" y="1380546"/>
            <a:ext cx="342148" cy="353645"/>
            <a:chOff x="-35118325" y="3202075"/>
            <a:chExt cx="281975" cy="291450"/>
          </a:xfrm>
        </p:grpSpPr>
        <p:sp>
          <p:nvSpPr>
            <p:cNvPr id="6324" name="Google Shape;6324;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5"/>
          <p:cNvGrpSpPr/>
          <p:nvPr/>
        </p:nvGrpSpPr>
        <p:grpSpPr>
          <a:xfrm>
            <a:off x="1724593" y="1821799"/>
            <a:ext cx="354586" cy="353221"/>
            <a:chOff x="-35123050" y="3561225"/>
            <a:chExt cx="292225" cy="291100"/>
          </a:xfrm>
        </p:grpSpPr>
        <p:sp>
          <p:nvSpPr>
            <p:cNvPr id="6329" name="Google Shape;6329;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5"/>
          <p:cNvGrpSpPr/>
          <p:nvPr/>
        </p:nvGrpSpPr>
        <p:grpSpPr>
          <a:xfrm>
            <a:off x="1766652" y="2256940"/>
            <a:ext cx="270467" cy="353615"/>
            <a:chOff x="-35089175" y="3919600"/>
            <a:chExt cx="222900" cy="291425"/>
          </a:xfrm>
        </p:grpSpPr>
        <p:sp>
          <p:nvSpPr>
            <p:cNvPr id="6332" name="Google Shape;6332;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5"/>
          <p:cNvGrpSpPr/>
          <p:nvPr/>
        </p:nvGrpSpPr>
        <p:grpSpPr>
          <a:xfrm>
            <a:off x="3963648" y="1380303"/>
            <a:ext cx="336445" cy="354131"/>
            <a:chOff x="-33277650" y="3226875"/>
            <a:chExt cx="277275" cy="291850"/>
          </a:xfrm>
        </p:grpSpPr>
        <p:sp>
          <p:nvSpPr>
            <p:cNvPr id="6335" name="Google Shape;6335;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5"/>
          <p:cNvGrpSpPr/>
          <p:nvPr/>
        </p:nvGrpSpPr>
        <p:grpSpPr>
          <a:xfrm>
            <a:off x="3955048" y="1821587"/>
            <a:ext cx="353645" cy="353645"/>
            <a:chOff x="-33286325" y="3586425"/>
            <a:chExt cx="291450" cy="291450"/>
          </a:xfrm>
        </p:grpSpPr>
        <p:sp>
          <p:nvSpPr>
            <p:cNvPr id="6343" name="Google Shape;6343;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5"/>
          <p:cNvGrpSpPr/>
          <p:nvPr/>
        </p:nvGrpSpPr>
        <p:grpSpPr>
          <a:xfrm>
            <a:off x="3955048" y="2255969"/>
            <a:ext cx="353645" cy="355557"/>
            <a:chOff x="-33286325" y="3944800"/>
            <a:chExt cx="291450" cy="293025"/>
          </a:xfrm>
        </p:grpSpPr>
        <p:sp>
          <p:nvSpPr>
            <p:cNvPr id="6349" name="Google Shape;6349;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5"/>
          <p:cNvGrpSpPr/>
          <p:nvPr/>
        </p:nvGrpSpPr>
        <p:grpSpPr>
          <a:xfrm>
            <a:off x="2613445" y="2729129"/>
            <a:ext cx="353645" cy="356527"/>
            <a:chOff x="-31452725" y="3191825"/>
            <a:chExt cx="291450" cy="293825"/>
          </a:xfrm>
        </p:grpSpPr>
        <p:sp>
          <p:nvSpPr>
            <p:cNvPr id="6354" name="Google Shape;6354;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5"/>
          <p:cNvGrpSpPr/>
          <p:nvPr/>
        </p:nvGrpSpPr>
        <p:grpSpPr>
          <a:xfrm>
            <a:off x="2612975" y="3200744"/>
            <a:ext cx="354586" cy="354586"/>
            <a:chOff x="-31452725" y="3551775"/>
            <a:chExt cx="292225" cy="292225"/>
          </a:xfrm>
        </p:grpSpPr>
        <p:sp>
          <p:nvSpPr>
            <p:cNvPr id="6359" name="Google Shape;6359;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5"/>
          <p:cNvGrpSpPr/>
          <p:nvPr/>
        </p:nvGrpSpPr>
        <p:grpSpPr>
          <a:xfrm>
            <a:off x="2611534" y="3664729"/>
            <a:ext cx="357468" cy="356497"/>
            <a:chOff x="-31455100" y="3909350"/>
            <a:chExt cx="294600" cy="293800"/>
          </a:xfrm>
        </p:grpSpPr>
        <p:sp>
          <p:nvSpPr>
            <p:cNvPr id="6364" name="Google Shape;6364;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5"/>
          <p:cNvGrpSpPr/>
          <p:nvPr/>
        </p:nvGrpSpPr>
        <p:grpSpPr>
          <a:xfrm>
            <a:off x="3952719" y="3665684"/>
            <a:ext cx="353645" cy="354586"/>
            <a:chOff x="-30345325" y="3918800"/>
            <a:chExt cx="291450" cy="292225"/>
          </a:xfrm>
        </p:grpSpPr>
        <p:sp>
          <p:nvSpPr>
            <p:cNvPr id="6367" name="Google Shape;6367;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85"/>
          <p:cNvGrpSpPr/>
          <p:nvPr/>
        </p:nvGrpSpPr>
        <p:grpSpPr>
          <a:xfrm>
            <a:off x="2172184" y="1821587"/>
            <a:ext cx="353645" cy="353645"/>
            <a:chOff x="-34763900" y="3561225"/>
            <a:chExt cx="291450" cy="291450"/>
          </a:xfrm>
        </p:grpSpPr>
        <p:sp>
          <p:nvSpPr>
            <p:cNvPr id="6373" name="Google Shape;6373;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8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5"/>
          <p:cNvGrpSpPr/>
          <p:nvPr/>
        </p:nvGrpSpPr>
        <p:grpSpPr>
          <a:xfrm>
            <a:off x="827081" y="2730099"/>
            <a:ext cx="354586" cy="354586"/>
            <a:chOff x="-32927950" y="3227275"/>
            <a:chExt cx="292225" cy="292225"/>
          </a:xfrm>
        </p:grpSpPr>
        <p:sp>
          <p:nvSpPr>
            <p:cNvPr id="6378" name="Google Shape;6378;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5"/>
          <p:cNvGrpSpPr/>
          <p:nvPr/>
        </p:nvGrpSpPr>
        <p:grpSpPr>
          <a:xfrm>
            <a:off x="826596" y="3201213"/>
            <a:ext cx="355557" cy="353645"/>
            <a:chOff x="-32927950" y="3586425"/>
            <a:chExt cx="293025" cy="291450"/>
          </a:xfrm>
        </p:grpSpPr>
        <p:sp>
          <p:nvSpPr>
            <p:cNvPr id="6384" name="Google Shape;6384;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5"/>
          <p:cNvGrpSpPr/>
          <p:nvPr/>
        </p:nvGrpSpPr>
        <p:grpSpPr>
          <a:xfrm>
            <a:off x="827081" y="3665198"/>
            <a:ext cx="354586" cy="355557"/>
            <a:chOff x="-32927950" y="3944800"/>
            <a:chExt cx="292225" cy="293025"/>
          </a:xfrm>
        </p:grpSpPr>
        <p:sp>
          <p:nvSpPr>
            <p:cNvPr id="6390" name="Google Shape;6390;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5"/>
          <p:cNvGrpSpPr/>
          <p:nvPr/>
        </p:nvGrpSpPr>
        <p:grpSpPr>
          <a:xfrm>
            <a:off x="3055873" y="2730449"/>
            <a:ext cx="354586" cy="353888"/>
            <a:chOff x="-31094350" y="3194000"/>
            <a:chExt cx="292225" cy="291650"/>
          </a:xfrm>
        </p:grpSpPr>
        <p:sp>
          <p:nvSpPr>
            <p:cNvPr id="6400" name="Google Shape;6400;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5"/>
          <p:cNvGrpSpPr/>
          <p:nvPr/>
        </p:nvGrpSpPr>
        <p:grpSpPr>
          <a:xfrm>
            <a:off x="3056343" y="3200941"/>
            <a:ext cx="353645" cy="354191"/>
            <a:chOff x="-31093575" y="3552550"/>
            <a:chExt cx="291450" cy="291900"/>
          </a:xfrm>
        </p:grpSpPr>
        <p:sp>
          <p:nvSpPr>
            <p:cNvPr id="6409" name="Google Shape;6409;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5"/>
          <p:cNvGrpSpPr/>
          <p:nvPr/>
        </p:nvGrpSpPr>
        <p:grpSpPr>
          <a:xfrm>
            <a:off x="2182711" y="1380546"/>
            <a:ext cx="332593" cy="353645"/>
            <a:chOff x="-34755225" y="3202075"/>
            <a:chExt cx="274100" cy="291450"/>
          </a:xfrm>
        </p:grpSpPr>
        <p:sp>
          <p:nvSpPr>
            <p:cNvPr id="6414" name="Google Shape;641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5"/>
          <p:cNvGrpSpPr/>
          <p:nvPr/>
        </p:nvGrpSpPr>
        <p:grpSpPr>
          <a:xfrm>
            <a:off x="3056343" y="3666169"/>
            <a:ext cx="353645" cy="353615"/>
            <a:chOff x="-31093575" y="3911725"/>
            <a:chExt cx="291450" cy="291425"/>
          </a:xfrm>
        </p:grpSpPr>
        <p:sp>
          <p:nvSpPr>
            <p:cNvPr id="6422" name="Google Shape;6422;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5"/>
          <p:cNvGrpSpPr/>
          <p:nvPr/>
        </p:nvGrpSpPr>
        <p:grpSpPr>
          <a:xfrm>
            <a:off x="2165773" y="4123136"/>
            <a:ext cx="356497" cy="354586"/>
            <a:chOff x="-29946000" y="3183175"/>
            <a:chExt cx="293800" cy="292225"/>
          </a:xfrm>
        </p:grpSpPr>
        <p:sp>
          <p:nvSpPr>
            <p:cNvPr id="6425" name="Google Shape;6425;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5"/>
          <p:cNvGrpSpPr/>
          <p:nvPr/>
        </p:nvGrpSpPr>
        <p:grpSpPr>
          <a:xfrm>
            <a:off x="2610305" y="1380289"/>
            <a:ext cx="358408" cy="354161"/>
            <a:chOff x="-34408675" y="3202075"/>
            <a:chExt cx="295375" cy="291875"/>
          </a:xfrm>
        </p:grpSpPr>
        <p:sp>
          <p:nvSpPr>
            <p:cNvPr id="6432" name="Google Shape;6432;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5"/>
          <p:cNvGrpSpPr/>
          <p:nvPr/>
        </p:nvGrpSpPr>
        <p:grpSpPr>
          <a:xfrm>
            <a:off x="2612216" y="1820283"/>
            <a:ext cx="354586" cy="356254"/>
            <a:chOff x="-34405525" y="3558075"/>
            <a:chExt cx="292225" cy="293600"/>
          </a:xfrm>
        </p:grpSpPr>
        <p:sp>
          <p:nvSpPr>
            <p:cNvPr id="6437" name="Google Shape;6437;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5"/>
          <p:cNvGrpSpPr/>
          <p:nvPr/>
        </p:nvGrpSpPr>
        <p:grpSpPr>
          <a:xfrm>
            <a:off x="2611730" y="2256940"/>
            <a:ext cx="355557" cy="353615"/>
            <a:chOff x="-34406325" y="3919600"/>
            <a:chExt cx="293025" cy="291425"/>
          </a:xfrm>
        </p:grpSpPr>
        <p:sp>
          <p:nvSpPr>
            <p:cNvPr id="6441" name="Google Shape;6441;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5"/>
          <p:cNvGrpSpPr/>
          <p:nvPr/>
        </p:nvGrpSpPr>
        <p:grpSpPr>
          <a:xfrm>
            <a:off x="1275628" y="2736303"/>
            <a:ext cx="353645" cy="342179"/>
            <a:chOff x="-32568800" y="3232000"/>
            <a:chExt cx="291450" cy="282000"/>
          </a:xfrm>
        </p:grpSpPr>
        <p:sp>
          <p:nvSpPr>
            <p:cNvPr id="6449" name="Google Shape;6449;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5"/>
          <p:cNvGrpSpPr/>
          <p:nvPr/>
        </p:nvGrpSpPr>
        <p:grpSpPr>
          <a:xfrm>
            <a:off x="1275158" y="3201213"/>
            <a:ext cx="354586" cy="353645"/>
            <a:chOff x="-32569575" y="3586425"/>
            <a:chExt cx="292225" cy="291450"/>
          </a:xfrm>
        </p:grpSpPr>
        <p:sp>
          <p:nvSpPr>
            <p:cNvPr id="6452" name="Google Shape;6452;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5"/>
          <p:cNvGrpSpPr/>
          <p:nvPr/>
        </p:nvGrpSpPr>
        <p:grpSpPr>
          <a:xfrm>
            <a:off x="1266073" y="3665805"/>
            <a:ext cx="372756" cy="354343"/>
            <a:chOff x="-32576675" y="3944600"/>
            <a:chExt cx="307200" cy="292025"/>
          </a:xfrm>
        </p:grpSpPr>
        <p:sp>
          <p:nvSpPr>
            <p:cNvPr id="6455" name="Google Shape;6455;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5"/>
          <p:cNvGrpSpPr/>
          <p:nvPr/>
        </p:nvGrpSpPr>
        <p:grpSpPr>
          <a:xfrm>
            <a:off x="3511040" y="2730100"/>
            <a:ext cx="354586" cy="354586"/>
            <a:chOff x="-30735200" y="3192625"/>
            <a:chExt cx="292225" cy="292225"/>
          </a:xfrm>
        </p:grpSpPr>
        <p:sp>
          <p:nvSpPr>
            <p:cNvPr id="6458" name="Google Shape;6458;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5"/>
          <p:cNvGrpSpPr/>
          <p:nvPr/>
        </p:nvGrpSpPr>
        <p:grpSpPr>
          <a:xfrm>
            <a:off x="3511040" y="3201532"/>
            <a:ext cx="354586" cy="353008"/>
            <a:chOff x="-30735200" y="3552550"/>
            <a:chExt cx="292225" cy="290925"/>
          </a:xfrm>
        </p:grpSpPr>
        <p:sp>
          <p:nvSpPr>
            <p:cNvPr id="6466" name="Google Shape;6466;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5"/>
          <p:cNvGrpSpPr/>
          <p:nvPr/>
        </p:nvGrpSpPr>
        <p:grpSpPr>
          <a:xfrm>
            <a:off x="3511040" y="3666154"/>
            <a:ext cx="354586" cy="353645"/>
            <a:chOff x="-30735200" y="3910925"/>
            <a:chExt cx="292225" cy="291450"/>
          </a:xfrm>
        </p:grpSpPr>
        <p:sp>
          <p:nvSpPr>
            <p:cNvPr id="6469" name="Google Shape;6469;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5"/>
          <p:cNvGrpSpPr/>
          <p:nvPr/>
        </p:nvGrpSpPr>
        <p:grpSpPr>
          <a:xfrm>
            <a:off x="4864547" y="1375808"/>
            <a:ext cx="358971" cy="359224"/>
            <a:chOff x="-57956275" y="3197925"/>
            <a:chExt cx="319000" cy="319225"/>
          </a:xfrm>
        </p:grpSpPr>
        <p:sp>
          <p:nvSpPr>
            <p:cNvPr id="6473" name="Google Shape;6473;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5"/>
          <p:cNvGrpSpPr/>
          <p:nvPr/>
        </p:nvGrpSpPr>
        <p:grpSpPr>
          <a:xfrm>
            <a:off x="4886701" y="1832234"/>
            <a:ext cx="314662" cy="358971"/>
            <a:chOff x="-57940525" y="3590375"/>
            <a:chExt cx="279625" cy="319000"/>
          </a:xfrm>
        </p:grpSpPr>
        <p:sp>
          <p:nvSpPr>
            <p:cNvPr id="6481" name="Google Shape;6481;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5"/>
          <p:cNvGrpSpPr/>
          <p:nvPr/>
        </p:nvGrpSpPr>
        <p:grpSpPr>
          <a:xfrm>
            <a:off x="4857582" y="2273605"/>
            <a:ext cx="358099" cy="358999"/>
            <a:chOff x="-57959425" y="3982600"/>
            <a:chExt cx="318225" cy="319025"/>
          </a:xfrm>
        </p:grpSpPr>
        <p:sp>
          <p:nvSpPr>
            <p:cNvPr id="6487" name="Google Shape;6487;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5"/>
          <p:cNvGrpSpPr/>
          <p:nvPr/>
        </p:nvGrpSpPr>
        <p:grpSpPr>
          <a:xfrm>
            <a:off x="7057749" y="1376934"/>
            <a:ext cx="357226" cy="357226"/>
            <a:chOff x="-55987225" y="3198925"/>
            <a:chExt cx="317450" cy="317450"/>
          </a:xfrm>
        </p:grpSpPr>
        <p:sp>
          <p:nvSpPr>
            <p:cNvPr id="6492" name="Google Shape;6492;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5"/>
          <p:cNvGrpSpPr/>
          <p:nvPr/>
        </p:nvGrpSpPr>
        <p:grpSpPr>
          <a:xfrm>
            <a:off x="7057749" y="1832965"/>
            <a:ext cx="357226" cy="357367"/>
            <a:chOff x="-55987225" y="3591025"/>
            <a:chExt cx="317450" cy="317575"/>
          </a:xfrm>
        </p:grpSpPr>
        <p:sp>
          <p:nvSpPr>
            <p:cNvPr id="6497" name="Google Shape;6497;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5"/>
          <p:cNvGrpSpPr/>
          <p:nvPr/>
        </p:nvGrpSpPr>
        <p:grpSpPr>
          <a:xfrm>
            <a:off x="7071665" y="2273605"/>
            <a:ext cx="358999" cy="358999"/>
            <a:chOff x="-55988800" y="3982600"/>
            <a:chExt cx="319025" cy="319025"/>
          </a:xfrm>
        </p:grpSpPr>
        <p:sp>
          <p:nvSpPr>
            <p:cNvPr id="6503" name="Google Shape;6503;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5"/>
          <p:cNvGrpSpPr/>
          <p:nvPr/>
        </p:nvGrpSpPr>
        <p:grpSpPr>
          <a:xfrm>
            <a:off x="5730184" y="2731562"/>
            <a:ext cx="356326" cy="358971"/>
            <a:chOff x="-54026025" y="3192625"/>
            <a:chExt cx="316650" cy="319000"/>
          </a:xfrm>
        </p:grpSpPr>
        <p:sp>
          <p:nvSpPr>
            <p:cNvPr id="6509" name="Google Shape;6509;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85"/>
          <p:cNvGrpSpPr/>
          <p:nvPr/>
        </p:nvGrpSpPr>
        <p:grpSpPr>
          <a:xfrm>
            <a:off x="5750130" y="3202536"/>
            <a:ext cx="316434" cy="358099"/>
            <a:chOff x="-54007925" y="3584850"/>
            <a:chExt cx="281200" cy="318225"/>
          </a:xfrm>
        </p:grpSpPr>
        <p:sp>
          <p:nvSpPr>
            <p:cNvPr id="6518" name="Google Shape;6518;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85"/>
          <p:cNvGrpSpPr/>
          <p:nvPr/>
        </p:nvGrpSpPr>
        <p:grpSpPr>
          <a:xfrm>
            <a:off x="5750130" y="3664421"/>
            <a:ext cx="316434" cy="358914"/>
            <a:chOff x="-54007925" y="3975575"/>
            <a:chExt cx="281200" cy="318950"/>
          </a:xfrm>
        </p:grpSpPr>
        <p:sp>
          <p:nvSpPr>
            <p:cNvPr id="6525" name="Google Shape;6525;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7984996" y="2748891"/>
            <a:ext cx="274770" cy="358492"/>
            <a:chOff x="-52005775" y="3208025"/>
            <a:chExt cx="244175" cy="318575"/>
          </a:xfrm>
        </p:grpSpPr>
        <p:sp>
          <p:nvSpPr>
            <p:cNvPr id="6530" name="Google Shape;6530;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5"/>
          <p:cNvGrpSpPr/>
          <p:nvPr/>
        </p:nvGrpSpPr>
        <p:grpSpPr>
          <a:xfrm>
            <a:off x="5291462" y="1376934"/>
            <a:ext cx="358099" cy="358099"/>
            <a:chOff x="-57568775" y="3198925"/>
            <a:chExt cx="318225" cy="318225"/>
          </a:xfrm>
        </p:grpSpPr>
        <p:sp>
          <p:nvSpPr>
            <p:cNvPr id="6542" name="Google Shape;6542;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5"/>
          <p:cNvGrpSpPr/>
          <p:nvPr/>
        </p:nvGrpSpPr>
        <p:grpSpPr>
          <a:xfrm>
            <a:off x="5313181" y="1832234"/>
            <a:ext cx="314662" cy="358099"/>
            <a:chOff x="-57549075" y="3590375"/>
            <a:chExt cx="279625" cy="318225"/>
          </a:xfrm>
        </p:grpSpPr>
        <p:sp>
          <p:nvSpPr>
            <p:cNvPr id="6549" name="Google Shape;6549;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85"/>
          <p:cNvGrpSpPr/>
          <p:nvPr/>
        </p:nvGrpSpPr>
        <p:grpSpPr>
          <a:xfrm>
            <a:off x="5305378" y="2273605"/>
            <a:ext cx="359871" cy="359871"/>
            <a:chOff x="-57570350" y="3982600"/>
            <a:chExt cx="319800" cy="319800"/>
          </a:xfrm>
        </p:grpSpPr>
        <p:sp>
          <p:nvSpPr>
            <p:cNvPr id="6554" name="Google Shape;6554;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5"/>
          <p:cNvGrpSpPr/>
          <p:nvPr/>
        </p:nvGrpSpPr>
        <p:grpSpPr>
          <a:xfrm>
            <a:off x="7520416" y="1376033"/>
            <a:ext cx="314662" cy="358999"/>
            <a:chOff x="-55576850" y="3198125"/>
            <a:chExt cx="279625" cy="319025"/>
          </a:xfrm>
        </p:grpSpPr>
        <p:sp>
          <p:nvSpPr>
            <p:cNvPr id="6559" name="Google Shape;6559;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5"/>
          <p:cNvGrpSpPr/>
          <p:nvPr/>
        </p:nvGrpSpPr>
        <p:grpSpPr>
          <a:xfrm>
            <a:off x="7497812" y="1832009"/>
            <a:ext cx="359871" cy="358324"/>
            <a:chOff x="-55596550" y="3590175"/>
            <a:chExt cx="319800" cy="318425"/>
          </a:xfrm>
        </p:grpSpPr>
        <p:sp>
          <p:nvSpPr>
            <p:cNvPr id="6564" name="Google Shape;6564;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5"/>
          <p:cNvGrpSpPr/>
          <p:nvPr/>
        </p:nvGrpSpPr>
        <p:grpSpPr>
          <a:xfrm>
            <a:off x="7513049" y="2273351"/>
            <a:ext cx="358999" cy="359252"/>
            <a:chOff x="-55595775" y="3982375"/>
            <a:chExt cx="319025" cy="319250"/>
          </a:xfrm>
        </p:grpSpPr>
        <p:sp>
          <p:nvSpPr>
            <p:cNvPr id="6569" name="Google Shape;6569;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5"/>
          <p:cNvGrpSpPr/>
          <p:nvPr/>
        </p:nvGrpSpPr>
        <p:grpSpPr>
          <a:xfrm>
            <a:off x="6170232" y="2731562"/>
            <a:ext cx="358999" cy="358099"/>
            <a:chOff x="-53635375" y="3192625"/>
            <a:chExt cx="319025" cy="318225"/>
          </a:xfrm>
        </p:grpSpPr>
        <p:sp>
          <p:nvSpPr>
            <p:cNvPr id="6576" name="Google Shape;6576;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5"/>
          <p:cNvGrpSpPr/>
          <p:nvPr/>
        </p:nvGrpSpPr>
        <p:grpSpPr>
          <a:xfrm>
            <a:off x="6192401" y="3202536"/>
            <a:ext cx="314662" cy="358999"/>
            <a:chOff x="-53615675" y="3584850"/>
            <a:chExt cx="279625" cy="319025"/>
          </a:xfrm>
        </p:grpSpPr>
        <p:sp>
          <p:nvSpPr>
            <p:cNvPr id="6580" name="Google Shape;6580;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6170246" y="3665461"/>
            <a:ext cx="358971" cy="357874"/>
            <a:chOff x="-53634575" y="3976500"/>
            <a:chExt cx="319000" cy="318025"/>
          </a:xfrm>
        </p:grpSpPr>
        <p:sp>
          <p:nvSpPr>
            <p:cNvPr id="6584" name="Google Shape;6584;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85"/>
          <p:cNvGrpSpPr/>
          <p:nvPr/>
        </p:nvGrpSpPr>
        <p:grpSpPr>
          <a:xfrm>
            <a:off x="7965050" y="3208415"/>
            <a:ext cx="314662" cy="358436"/>
            <a:chOff x="-52023900" y="3590075"/>
            <a:chExt cx="279625" cy="318525"/>
          </a:xfrm>
        </p:grpSpPr>
        <p:sp>
          <p:nvSpPr>
            <p:cNvPr id="6593" name="Google Shape;6593;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5728292" y="1376934"/>
            <a:ext cx="358971" cy="358971"/>
            <a:chOff x="-57173375" y="3198925"/>
            <a:chExt cx="319000" cy="319000"/>
          </a:xfrm>
        </p:grpSpPr>
        <p:sp>
          <p:nvSpPr>
            <p:cNvPr id="6601" name="Google Shape;6601;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5729178" y="1854374"/>
            <a:ext cx="357198" cy="314690"/>
            <a:chOff x="-57176525" y="3610050"/>
            <a:chExt cx="317425" cy="279650"/>
          </a:xfrm>
        </p:grpSpPr>
        <p:sp>
          <p:nvSpPr>
            <p:cNvPr id="6606" name="Google Shape;6606;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5"/>
          <p:cNvGrpSpPr/>
          <p:nvPr/>
        </p:nvGrpSpPr>
        <p:grpSpPr>
          <a:xfrm>
            <a:off x="7939633" y="1376934"/>
            <a:ext cx="358099" cy="356326"/>
            <a:chOff x="-55202750" y="3198925"/>
            <a:chExt cx="318225" cy="316650"/>
          </a:xfrm>
        </p:grpSpPr>
        <p:sp>
          <p:nvSpPr>
            <p:cNvPr id="6612" name="Google Shape;6612;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5"/>
          <p:cNvGrpSpPr/>
          <p:nvPr/>
        </p:nvGrpSpPr>
        <p:grpSpPr>
          <a:xfrm>
            <a:off x="7950267" y="1832234"/>
            <a:ext cx="336830" cy="358099"/>
            <a:chOff x="-55194875" y="3590375"/>
            <a:chExt cx="299325" cy="318225"/>
          </a:xfrm>
        </p:grpSpPr>
        <p:sp>
          <p:nvSpPr>
            <p:cNvPr id="6615" name="Google Shape;6615;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5"/>
          <p:cNvGrpSpPr/>
          <p:nvPr/>
        </p:nvGrpSpPr>
        <p:grpSpPr>
          <a:xfrm>
            <a:off x="7954884" y="2274505"/>
            <a:ext cx="357198" cy="357198"/>
            <a:chOff x="-55203525" y="3983400"/>
            <a:chExt cx="317425" cy="317425"/>
          </a:xfrm>
        </p:grpSpPr>
        <p:sp>
          <p:nvSpPr>
            <p:cNvPr id="6621" name="Google Shape;6621;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5"/>
          <p:cNvGrpSpPr/>
          <p:nvPr/>
        </p:nvGrpSpPr>
        <p:grpSpPr>
          <a:xfrm>
            <a:off x="6621365" y="2731562"/>
            <a:ext cx="335930" cy="358971"/>
            <a:chOff x="-53232900" y="3192625"/>
            <a:chExt cx="298525" cy="319000"/>
          </a:xfrm>
        </p:grpSpPr>
        <p:sp>
          <p:nvSpPr>
            <p:cNvPr id="6625" name="Google Shape;6625;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5"/>
          <p:cNvGrpSpPr/>
          <p:nvPr/>
        </p:nvGrpSpPr>
        <p:grpSpPr>
          <a:xfrm>
            <a:off x="6610731" y="3202536"/>
            <a:ext cx="357198" cy="356326"/>
            <a:chOff x="-53242350" y="3584850"/>
            <a:chExt cx="317425" cy="316650"/>
          </a:xfrm>
        </p:grpSpPr>
        <p:sp>
          <p:nvSpPr>
            <p:cNvPr id="6634" name="Google Shape;6634;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5"/>
          <p:cNvGrpSpPr/>
          <p:nvPr/>
        </p:nvGrpSpPr>
        <p:grpSpPr>
          <a:xfrm>
            <a:off x="6631999" y="3665236"/>
            <a:ext cx="314662" cy="358999"/>
            <a:chOff x="-53224225" y="3976300"/>
            <a:chExt cx="279625" cy="319025"/>
          </a:xfrm>
        </p:grpSpPr>
        <p:sp>
          <p:nvSpPr>
            <p:cNvPr id="6640" name="Google Shape;6640;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5"/>
          <p:cNvGrpSpPr/>
          <p:nvPr/>
        </p:nvGrpSpPr>
        <p:grpSpPr>
          <a:xfrm>
            <a:off x="7942896" y="3672917"/>
            <a:ext cx="358971" cy="358408"/>
            <a:chOff x="-52043575" y="3983125"/>
            <a:chExt cx="319000" cy="318500"/>
          </a:xfrm>
        </p:grpSpPr>
        <p:sp>
          <p:nvSpPr>
            <p:cNvPr id="6648" name="Google Shape;6648;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6196836" y="1376934"/>
            <a:ext cx="314662" cy="358971"/>
            <a:chOff x="-56766175" y="3198925"/>
            <a:chExt cx="279625" cy="319000"/>
          </a:xfrm>
        </p:grpSpPr>
        <p:sp>
          <p:nvSpPr>
            <p:cNvPr id="6658" name="Google Shape;6658;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6195950" y="1832234"/>
            <a:ext cx="316434" cy="358099"/>
            <a:chOff x="-56766175" y="3590375"/>
            <a:chExt cx="281200" cy="318225"/>
          </a:xfrm>
        </p:grpSpPr>
        <p:sp>
          <p:nvSpPr>
            <p:cNvPr id="6666" name="Google Shape;6666;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6232906" y="2273605"/>
            <a:ext cx="272126" cy="358099"/>
            <a:chOff x="-56747275" y="3982600"/>
            <a:chExt cx="241825" cy="318225"/>
          </a:xfrm>
        </p:grpSpPr>
        <p:sp>
          <p:nvSpPr>
            <p:cNvPr id="6671" name="Google Shape;6671;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4840657" y="3215842"/>
            <a:ext cx="358999" cy="342991"/>
            <a:chOff x="-54812875" y="3596675"/>
            <a:chExt cx="319025" cy="304800"/>
          </a:xfrm>
        </p:grpSpPr>
        <p:sp>
          <p:nvSpPr>
            <p:cNvPr id="6679" name="Google Shape;6679;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6" name="Google Shape;6686;p8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4862826" y="3672326"/>
            <a:ext cx="314662" cy="358099"/>
            <a:chOff x="-54793175" y="3982600"/>
            <a:chExt cx="279625" cy="318225"/>
          </a:xfrm>
        </p:grpSpPr>
        <p:sp>
          <p:nvSpPr>
            <p:cNvPr id="6689" name="Google Shape;6689;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5"/>
          <p:cNvGrpSpPr/>
          <p:nvPr/>
        </p:nvGrpSpPr>
        <p:grpSpPr>
          <a:xfrm>
            <a:off x="7074284" y="2731562"/>
            <a:ext cx="314662" cy="358099"/>
            <a:chOff x="-52832000" y="3192625"/>
            <a:chExt cx="279625" cy="318225"/>
          </a:xfrm>
        </p:grpSpPr>
        <p:sp>
          <p:nvSpPr>
            <p:cNvPr id="6697" name="Google Shape;6697;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5760817" y="2272929"/>
            <a:ext cx="323524" cy="358774"/>
            <a:chOff x="-57162350" y="3982000"/>
            <a:chExt cx="287500" cy="318825"/>
          </a:xfrm>
        </p:grpSpPr>
        <p:sp>
          <p:nvSpPr>
            <p:cNvPr id="6706" name="Google Shape;6706;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5"/>
          <p:cNvGrpSpPr/>
          <p:nvPr/>
        </p:nvGrpSpPr>
        <p:grpSpPr>
          <a:xfrm>
            <a:off x="7052130" y="3203436"/>
            <a:ext cx="358971" cy="357198"/>
            <a:chOff x="-52851675" y="3585650"/>
            <a:chExt cx="319000" cy="317425"/>
          </a:xfrm>
        </p:grpSpPr>
        <p:sp>
          <p:nvSpPr>
            <p:cNvPr id="6715" name="Google Shape;6715;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85"/>
          <p:cNvGrpSpPr/>
          <p:nvPr/>
        </p:nvGrpSpPr>
        <p:grpSpPr>
          <a:xfrm>
            <a:off x="7074284" y="3665236"/>
            <a:ext cx="314662" cy="358999"/>
            <a:chOff x="-52832000" y="3976300"/>
            <a:chExt cx="279625" cy="319025"/>
          </a:xfrm>
        </p:grpSpPr>
        <p:sp>
          <p:nvSpPr>
            <p:cNvPr id="6722" name="Google Shape;6722;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5"/>
          <p:cNvGrpSpPr/>
          <p:nvPr/>
        </p:nvGrpSpPr>
        <p:grpSpPr>
          <a:xfrm>
            <a:off x="6191490" y="4119884"/>
            <a:ext cx="316434" cy="358099"/>
            <a:chOff x="-51633225" y="3198925"/>
            <a:chExt cx="281200" cy="318225"/>
          </a:xfrm>
        </p:grpSpPr>
        <p:sp>
          <p:nvSpPr>
            <p:cNvPr id="6728" name="Google Shape;6728;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5"/>
          <p:cNvGrpSpPr/>
          <p:nvPr/>
        </p:nvGrpSpPr>
        <p:grpSpPr>
          <a:xfrm>
            <a:off x="6610314" y="1377806"/>
            <a:ext cx="365188" cy="357226"/>
            <a:chOff x="-56396775" y="3199700"/>
            <a:chExt cx="324525" cy="317450"/>
          </a:xfrm>
        </p:grpSpPr>
        <p:sp>
          <p:nvSpPr>
            <p:cNvPr id="6736" name="Google Shape;6736;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5"/>
          <p:cNvGrpSpPr/>
          <p:nvPr/>
        </p:nvGrpSpPr>
        <p:grpSpPr>
          <a:xfrm>
            <a:off x="6613408" y="1843740"/>
            <a:ext cx="358999" cy="335958"/>
            <a:chOff x="-56394425" y="3600600"/>
            <a:chExt cx="319025" cy="298550"/>
          </a:xfrm>
        </p:grpSpPr>
        <p:sp>
          <p:nvSpPr>
            <p:cNvPr id="6743" name="Google Shape;6743;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5"/>
          <p:cNvGrpSpPr/>
          <p:nvPr/>
        </p:nvGrpSpPr>
        <p:grpSpPr>
          <a:xfrm>
            <a:off x="6644175" y="2274505"/>
            <a:ext cx="327068" cy="357198"/>
            <a:chOff x="-56379450" y="3983400"/>
            <a:chExt cx="290650" cy="317425"/>
          </a:xfrm>
        </p:grpSpPr>
        <p:sp>
          <p:nvSpPr>
            <p:cNvPr id="6747" name="Google Shape;6747;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5307879" y="2738651"/>
            <a:ext cx="316434" cy="358971"/>
            <a:chOff x="-54401725" y="3198925"/>
            <a:chExt cx="281200" cy="319000"/>
          </a:xfrm>
        </p:grpSpPr>
        <p:sp>
          <p:nvSpPr>
            <p:cNvPr id="6756" name="Google Shape;6756;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5308766" y="3208753"/>
            <a:ext cx="314662" cy="358099"/>
            <a:chOff x="-54401725" y="3590375"/>
            <a:chExt cx="279625" cy="318225"/>
          </a:xfrm>
        </p:grpSpPr>
        <p:sp>
          <p:nvSpPr>
            <p:cNvPr id="6768" name="Google Shape;6768;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5"/>
          <p:cNvGrpSpPr/>
          <p:nvPr/>
        </p:nvGrpSpPr>
        <p:grpSpPr>
          <a:xfrm>
            <a:off x="5306557" y="3672326"/>
            <a:ext cx="319079" cy="358099"/>
            <a:chOff x="-54403300" y="3982600"/>
            <a:chExt cx="283550" cy="318225"/>
          </a:xfrm>
        </p:grpSpPr>
        <p:sp>
          <p:nvSpPr>
            <p:cNvPr id="6775" name="Google Shape;6775;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5"/>
          <p:cNvGrpSpPr/>
          <p:nvPr/>
        </p:nvGrpSpPr>
        <p:grpSpPr>
          <a:xfrm>
            <a:off x="7493951" y="2733559"/>
            <a:ext cx="356298" cy="356973"/>
            <a:chOff x="-52458650" y="3194400"/>
            <a:chExt cx="316625" cy="317225"/>
          </a:xfrm>
        </p:grpSpPr>
        <p:sp>
          <p:nvSpPr>
            <p:cNvPr id="6781" name="Google Shape;6781;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5"/>
          <p:cNvGrpSpPr/>
          <p:nvPr/>
        </p:nvGrpSpPr>
        <p:grpSpPr>
          <a:xfrm>
            <a:off x="4862826" y="2738651"/>
            <a:ext cx="314662" cy="358971"/>
            <a:chOff x="-54793175" y="3198925"/>
            <a:chExt cx="279625" cy="319000"/>
          </a:xfrm>
        </p:grpSpPr>
        <p:sp>
          <p:nvSpPr>
            <p:cNvPr id="6790" name="Google Shape;6790;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5"/>
          <p:cNvGrpSpPr/>
          <p:nvPr/>
        </p:nvGrpSpPr>
        <p:grpSpPr>
          <a:xfrm>
            <a:off x="7503249" y="3202536"/>
            <a:ext cx="337703" cy="357845"/>
            <a:chOff x="-52450000" y="3584850"/>
            <a:chExt cx="300100" cy="318000"/>
          </a:xfrm>
        </p:grpSpPr>
        <p:sp>
          <p:nvSpPr>
            <p:cNvPr id="6798" name="Google Shape;6798;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5"/>
          <p:cNvGrpSpPr/>
          <p:nvPr/>
        </p:nvGrpSpPr>
        <p:grpSpPr>
          <a:xfrm>
            <a:off x="7514769" y="3667009"/>
            <a:ext cx="314662" cy="357226"/>
            <a:chOff x="-52440550" y="3977875"/>
            <a:chExt cx="279625" cy="317450"/>
          </a:xfrm>
        </p:grpSpPr>
        <p:sp>
          <p:nvSpPr>
            <p:cNvPr id="6806" name="Google Shape;6806;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5"/>
          <p:cNvGrpSpPr/>
          <p:nvPr/>
        </p:nvGrpSpPr>
        <p:grpSpPr>
          <a:xfrm>
            <a:off x="6626703" y="4123215"/>
            <a:ext cx="314662" cy="358999"/>
            <a:chOff x="-51623775" y="3584850"/>
            <a:chExt cx="279625" cy="319025"/>
          </a:xfrm>
        </p:grpSpPr>
        <p:sp>
          <p:nvSpPr>
            <p:cNvPr id="6815" name="Google Shape;6815;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25" name="Google Shape;6825;p8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86"/>
          <p:cNvGrpSpPr/>
          <p:nvPr/>
        </p:nvGrpSpPr>
        <p:grpSpPr>
          <a:xfrm>
            <a:off x="866775" y="1386849"/>
            <a:ext cx="276003" cy="357300"/>
            <a:chOff x="-50469125" y="3183175"/>
            <a:chExt cx="233150" cy="301825"/>
          </a:xfrm>
        </p:grpSpPr>
        <p:sp>
          <p:nvSpPr>
            <p:cNvPr id="6831" name="Google Shape;6831;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6"/>
          <p:cNvGrpSpPr/>
          <p:nvPr/>
        </p:nvGrpSpPr>
        <p:grpSpPr>
          <a:xfrm>
            <a:off x="826674" y="1822251"/>
            <a:ext cx="356205" cy="355288"/>
            <a:chOff x="-50504575" y="3550975"/>
            <a:chExt cx="300900" cy="300125"/>
          </a:xfrm>
        </p:grpSpPr>
        <p:sp>
          <p:nvSpPr>
            <p:cNvPr id="6835" name="Google Shape;6835;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6"/>
          <p:cNvGrpSpPr/>
          <p:nvPr/>
        </p:nvGrpSpPr>
        <p:grpSpPr>
          <a:xfrm>
            <a:off x="826674" y="2260493"/>
            <a:ext cx="356205" cy="354341"/>
            <a:chOff x="-50503000" y="3921175"/>
            <a:chExt cx="300900" cy="299325"/>
          </a:xfrm>
        </p:grpSpPr>
        <p:sp>
          <p:nvSpPr>
            <p:cNvPr id="6840" name="Google Shape;6840;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6"/>
          <p:cNvGrpSpPr/>
          <p:nvPr/>
        </p:nvGrpSpPr>
        <p:grpSpPr>
          <a:xfrm>
            <a:off x="3030727" y="1406411"/>
            <a:ext cx="355258" cy="356205"/>
            <a:chOff x="-48630025" y="3199700"/>
            <a:chExt cx="300100" cy="300900"/>
          </a:xfrm>
        </p:grpSpPr>
        <p:sp>
          <p:nvSpPr>
            <p:cNvPr id="6846" name="Google Shape;6846;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86"/>
          <p:cNvGrpSpPr/>
          <p:nvPr/>
        </p:nvGrpSpPr>
        <p:grpSpPr>
          <a:xfrm>
            <a:off x="3030727" y="1843707"/>
            <a:ext cx="355258" cy="355258"/>
            <a:chOff x="-48630025" y="3569100"/>
            <a:chExt cx="300100" cy="300100"/>
          </a:xfrm>
        </p:grpSpPr>
        <p:sp>
          <p:nvSpPr>
            <p:cNvPr id="6850" name="Google Shape;6850;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6"/>
          <p:cNvGrpSpPr/>
          <p:nvPr/>
        </p:nvGrpSpPr>
        <p:grpSpPr>
          <a:xfrm>
            <a:off x="3031201" y="2281003"/>
            <a:ext cx="354311" cy="353394"/>
            <a:chOff x="-48629225" y="3938500"/>
            <a:chExt cx="299300" cy="298525"/>
          </a:xfrm>
        </p:grpSpPr>
        <p:sp>
          <p:nvSpPr>
            <p:cNvPr id="6861" name="Google Shape;6861;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6"/>
          <p:cNvGrpSpPr/>
          <p:nvPr/>
        </p:nvGrpSpPr>
        <p:grpSpPr>
          <a:xfrm>
            <a:off x="1766604" y="2752344"/>
            <a:ext cx="311458" cy="354341"/>
            <a:chOff x="-46762575" y="3200500"/>
            <a:chExt cx="263100" cy="299325"/>
          </a:xfrm>
        </p:grpSpPr>
        <p:sp>
          <p:nvSpPr>
            <p:cNvPr id="6866" name="Google Shape;6866;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6"/>
          <p:cNvGrpSpPr/>
          <p:nvPr/>
        </p:nvGrpSpPr>
        <p:grpSpPr>
          <a:xfrm>
            <a:off x="1744689" y="3211066"/>
            <a:ext cx="355288" cy="312375"/>
            <a:chOff x="-46779900" y="3588000"/>
            <a:chExt cx="300125" cy="263875"/>
          </a:xfrm>
        </p:grpSpPr>
        <p:sp>
          <p:nvSpPr>
            <p:cNvPr id="6872" name="Google Shape;6872;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6"/>
          <p:cNvGrpSpPr/>
          <p:nvPr/>
        </p:nvGrpSpPr>
        <p:grpSpPr>
          <a:xfrm>
            <a:off x="1745162" y="3625988"/>
            <a:ext cx="354341" cy="353394"/>
            <a:chOff x="-46779100" y="3938500"/>
            <a:chExt cx="299325" cy="298525"/>
          </a:xfrm>
        </p:grpSpPr>
        <p:sp>
          <p:nvSpPr>
            <p:cNvPr id="6877" name="Google Shape;6877;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6"/>
          <p:cNvGrpSpPr/>
          <p:nvPr/>
        </p:nvGrpSpPr>
        <p:grpSpPr>
          <a:xfrm>
            <a:off x="3952900" y="2758855"/>
            <a:ext cx="355258" cy="355288"/>
            <a:chOff x="-44924250" y="3206000"/>
            <a:chExt cx="300100" cy="300125"/>
          </a:xfrm>
        </p:grpSpPr>
        <p:sp>
          <p:nvSpPr>
            <p:cNvPr id="6880" name="Google Shape;6880;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6"/>
          <p:cNvGrpSpPr/>
          <p:nvPr/>
        </p:nvGrpSpPr>
        <p:grpSpPr>
          <a:xfrm>
            <a:off x="1267386" y="1386849"/>
            <a:ext cx="355258" cy="355258"/>
            <a:chOff x="-50134375" y="3183175"/>
            <a:chExt cx="300100" cy="300100"/>
          </a:xfrm>
        </p:grpSpPr>
        <p:sp>
          <p:nvSpPr>
            <p:cNvPr id="6886" name="Google Shape;6886;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6"/>
          <p:cNvGrpSpPr/>
          <p:nvPr/>
        </p:nvGrpSpPr>
        <p:grpSpPr>
          <a:xfrm>
            <a:off x="1267386" y="1822251"/>
            <a:ext cx="355258" cy="355288"/>
            <a:chOff x="-50134375" y="3550975"/>
            <a:chExt cx="300100" cy="300125"/>
          </a:xfrm>
        </p:grpSpPr>
        <p:sp>
          <p:nvSpPr>
            <p:cNvPr id="6897" name="Google Shape;6897;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6"/>
          <p:cNvGrpSpPr/>
          <p:nvPr/>
        </p:nvGrpSpPr>
        <p:grpSpPr>
          <a:xfrm>
            <a:off x="1267386" y="2259783"/>
            <a:ext cx="355258" cy="355051"/>
            <a:chOff x="-50134375" y="3920575"/>
            <a:chExt cx="300100" cy="299925"/>
          </a:xfrm>
        </p:grpSpPr>
        <p:sp>
          <p:nvSpPr>
            <p:cNvPr id="6900" name="Google Shape;6900;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6"/>
          <p:cNvGrpSpPr/>
          <p:nvPr/>
        </p:nvGrpSpPr>
        <p:grpSpPr>
          <a:xfrm>
            <a:off x="3478110" y="1407358"/>
            <a:ext cx="357123" cy="355258"/>
            <a:chOff x="-48262200" y="3200500"/>
            <a:chExt cx="301675" cy="300100"/>
          </a:xfrm>
        </p:grpSpPr>
        <p:sp>
          <p:nvSpPr>
            <p:cNvPr id="6904" name="Google Shape;6904;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86"/>
          <p:cNvGrpSpPr/>
          <p:nvPr/>
        </p:nvGrpSpPr>
        <p:grpSpPr>
          <a:xfrm>
            <a:off x="3507483" y="1844447"/>
            <a:ext cx="298377" cy="354519"/>
            <a:chOff x="-48233050" y="3569725"/>
            <a:chExt cx="252050" cy="299475"/>
          </a:xfrm>
        </p:grpSpPr>
        <p:sp>
          <p:nvSpPr>
            <p:cNvPr id="6914" name="Google Shape;6914;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6"/>
          <p:cNvGrpSpPr/>
          <p:nvPr/>
        </p:nvGrpSpPr>
        <p:grpSpPr>
          <a:xfrm>
            <a:off x="3531248" y="2278191"/>
            <a:ext cx="250847" cy="358070"/>
            <a:chOff x="-48216525" y="3936125"/>
            <a:chExt cx="211900" cy="302475"/>
          </a:xfrm>
        </p:grpSpPr>
        <p:sp>
          <p:nvSpPr>
            <p:cNvPr id="6918" name="Google Shape;6918;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86"/>
          <p:cNvGrpSpPr/>
          <p:nvPr/>
        </p:nvGrpSpPr>
        <p:grpSpPr>
          <a:xfrm>
            <a:off x="2186966" y="2753261"/>
            <a:ext cx="355258" cy="355288"/>
            <a:chOff x="-46410500" y="3201275"/>
            <a:chExt cx="300100" cy="300125"/>
          </a:xfrm>
        </p:grpSpPr>
        <p:sp>
          <p:nvSpPr>
            <p:cNvPr id="6923" name="Google Shape;6923;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6"/>
          <p:cNvGrpSpPr/>
          <p:nvPr/>
        </p:nvGrpSpPr>
        <p:grpSpPr>
          <a:xfrm>
            <a:off x="2186966" y="3188692"/>
            <a:ext cx="355258" cy="356205"/>
            <a:chOff x="-46409700" y="3569100"/>
            <a:chExt cx="300100" cy="300900"/>
          </a:xfrm>
        </p:grpSpPr>
        <p:sp>
          <p:nvSpPr>
            <p:cNvPr id="6929" name="Google Shape;6929;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6"/>
          <p:cNvGrpSpPr/>
          <p:nvPr/>
        </p:nvGrpSpPr>
        <p:grpSpPr>
          <a:xfrm>
            <a:off x="2174847" y="3624124"/>
            <a:ext cx="379497" cy="358070"/>
            <a:chOff x="-46422300" y="3936925"/>
            <a:chExt cx="320575" cy="302475"/>
          </a:xfrm>
        </p:grpSpPr>
        <p:sp>
          <p:nvSpPr>
            <p:cNvPr id="6935" name="Google Shape;6935;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6"/>
          <p:cNvGrpSpPr/>
          <p:nvPr/>
        </p:nvGrpSpPr>
        <p:grpSpPr>
          <a:xfrm>
            <a:off x="3952426" y="3178452"/>
            <a:ext cx="356205" cy="355258"/>
            <a:chOff x="-44914800" y="3560450"/>
            <a:chExt cx="300900" cy="300100"/>
          </a:xfrm>
        </p:grpSpPr>
        <p:sp>
          <p:nvSpPr>
            <p:cNvPr id="6938" name="Google Shape;6938;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86"/>
          <p:cNvGrpSpPr/>
          <p:nvPr/>
        </p:nvGrpSpPr>
        <p:grpSpPr>
          <a:xfrm>
            <a:off x="1707478" y="1387086"/>
            <a:ext cx="354311" cy="354104"/>
            <a:chOff x="-49764975" y="3183375"/>
            <a:chExt cx="299300" cy="299125"/>
          </a:xfrm>
        </p:grpSpPr>
        <p:sp>
          <p:nvSpPr>
            <p:cNvPr id="6944" name="Google Shape;6944;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6"/>
          <p:cNvGrpSpPr/>
          <p:nvPr/>
        </p:nvGrpSpPr>
        <p:grpSpPr>
          <a:xfrm>
            <a:off x="1707478" y="1822547"/>
            <a:ext cx="354311" cy="355909"/>
            <a:chOff x="-49764975" y="3551225"/>
            <a:chExt cx="299300" cy="300650"/>
          </a:xfrm>
        </p:grpSpPr>
        <p:sp>
          <p:nvSpPr>
            <p:cNvPr id="6954" name="Google Shape;6954;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6"/>
          <p:cNvGrpSpPr/>
          <p:nvPr/>
        </p:nvGrpSpPr>
        <p:grpSpPr>
          <a:xfrm>
            <a:off x="1705140" y="2259310"/>
            <a:ext cx="358987" cy="355525"/>
            <a:chOff x="-49766550" y="3920175"/>
            <a:chExt cx="303250" cy="300325"/>
          </a:xfrm>
        </p:grpSpPr>
        <p:sp>
          <p:nvSpPr>
            <p:cNvPr id="6966" name="Google Shape;6966;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6"/>
          <p:cNvGrpSpPr/>
          <p:nvPr/>
        </p:nvGrpSpPr>
        <p:grpSpPr>
          <a:xfrm>
            <a:off x="3920671" y="1407358"/>
            <a:ext cx="357123" cy="354341"/>
            <a:chOff x="-47892800" y="3200500"/>
            <a:chExt cx="301675" cy="299325"/>
          </a:xfrm>
        </p:grpSpPr>
        <p:sp>
          <p:nvSpPr>
            <p:cNvPr id="6971" name="Google Shape;6971;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6"/>
          <p:cNvGrpSpPr/>
          <p:nvPr/>
        </p:nvGrpSpPr>
        <p:grpSpPr>
          <a:xfrm>
            <a:off x="3984537" y="1843707"/>
            <a:ext cx="229391" cy="355258"/>
            <a:chOff x="-47839250" y="3569100"/>
            <a:chExt cx="193775" cy="300100"/>
          </a:xfrm>
        </p:grpSpPr>
        <p:sp>
          <p:nvSpPr>
            <p:cNvPr id="6978" name="Google Shape;6978;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6"/>
          <p:cNvGrpSpPr/>
          <p:nvPr/>
        </p:nvGrpSpPr>
        <p:grpSpPr>
          <a:xfrm>
            <a:off x="3921603" y="2280056"/>
            <a:ext cx="355258" cy="356205"/>
            <a:chOff x="-47892800" y="3937700"/>
            <a:chExt cx="300100" cy="300900"/>
          </a:xfrm>
        </p:grpSpPr>
        <p:sp>
          <p:nvSpPr>
            <p:cNvPr id="6985" name="Google Shape;6985;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6"/>
          <p:cNvGrpSpPr/>
          <p:nvPr/>
        </p:nvGrpSpPr>
        <p:grpSpPr>
          <a:xfrm>
            <a:off x="2626898" y="2773770"/>
            <a:ext cx="355258" cy="311458"/>
            <a:chOff x="-46042675" y="3218600"/>
            <a:chExt cx="300100" cy="263100"/>
          </a:xfrm>
        </p:grpSpPr>
        <p:sp>
          <p:nvSpPr>
            <p:cNvPr id="6994" name="Google Shape;6994;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6"/>
          <p:cNvGrpSpPr/>
          <p:nvPr/>
        </p:nvGrpSpPr>
        <p:grpSpPr>
          <a:xfrm>
            <a:off x="2626898" y="3188219"/>
            <a:ext cx="355258" cy="323118"/>
            <a:chOff x="-46042675" y="3568700"/>
            <a:chExt cx="300100" cy="272950"/>
          </a:xfrm>
        </p:grpSpPr>
        <p:sp>
          <p:nvSpPr>
            <p:cNvPr id="7001" name="Google Shape;7001;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6"/>
          <p:cNvGrpSpPr/>
          <p:nvPr/>
        </p:nvGrpSpPr>
        <p:grpSpPr>
          <a:xfrm>
            <a:off x="2668849" y="3625189"/>
            <a:ext cx="271357" cy="356057"/>
            <a:chOff x="-46007225" y="3937825"/>
            <a:chExt cx="229225" cy="300775"/>
          </a:xfrm>
        </p:grpSpPr>
        <p:sp>
          <p:nvSpPr>
            <p:cNvPr id="7006" name="Google Shape;7006;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6"/>
          <p:cNvGrpSpPr/>
          <p:nvPr/>
        </p:nvGrpSpPr>
        <p:grpSpPr>
          <a:xfrm>
            <a:off x="3974341" y="3615275"/>
            <a:ext cx="312375" cy="357596"/>
            <a:chOff x="-44895900" y="3929450"/>
            <a:chExt cx="263875" cy="302075"/>
          </a:xfrm>
        </p:grpSpPr>
        <p:sp>
          <p:nvSpPr>
            <p:cNvPr id="7017" name="Google Shape;7017;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6"/>
          <p:cNvGrpSpPr/>
          <p:nvPr/>
        </p:nvGrpSpPr>
        <p:grpSpPr>
          <a:xfrm>
            <a:off x="2148160" y="1398036"/>
            <a:ext cx="356205" cy="332885"/>
            <a:chOff x="-49397175" y="3192625"/>
            <a:chExt cx="300900" cy="281200"/>
          </a:xfrm>
        </p:grpSpPr>
        <p:sp>
          <p:nvSpPr>
            <p:cNvPr id="7024" name="Google Shape;7024;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6"/>
          <p:cNvGrpSpPr/>
          <p:nvPr/>
        </p:nvGrpSpPr>
        <p:grpSpPr>
          <a:xfrm>
            <a:off x="2174263" y="1822251"/>
            <a:ext cx="304000" cy="356205"/>
            <a:chOff x="-49375900" y="3550975"/>
            <a:chExt cx="256800" cy="300900"/>
          </a:xfrm>
        </p:grpSpPr>
        <p:sp>
          <p:nvSpPr>
            <p:cNvPr id="7032" name="Google Shape;7032;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6"/>
          <p:cNvGrpSpPr/>
          <p:nvPr/>
        </p:nvGrpSpPr>
        <p:grpSpPr>
          <a:xfrm>
            <a:off x="2169616" y="2259546"/>
            <a:ext cx="313293" cy="356205"/>
            <a:chOff x="-49378250" y="3920375"/>
            <a:chExt cx="264650" cy="300900"/>
          </a:xfrm>
        </p:grpSpPr>
        <p:sp>
          <p:nvSpPr>
            <p:cNvPr id="7044" name="Google Shape;7044;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6"/>
          <p:cNvGrpSpPr/>
          <p:nvPr/>
        </p:nvGrpSpPr>
        <p:grpSpPr>
          <a:xfrm>
            <a:off x="888604" y="2752344"/>
            <a:ext cx="312375" cy="357123"/>
            <a:chOff x="-47505300" y="3200500"/>
            <a:chExt cx="263875" cy="301675"/>
          </a:xfrm>
        </p:grpSpPr>
        <p:sp>
          <p:nvSpPr>
            <p:cNvPr id="7052" name="Google Shape;7052;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86"/>
          <p:cNvGrpSpPr/>
          <p:nvPr/>
        </p:nvGrpSpPr>
        <p:grpSpPr>
          <a:xfrm>
            <a:off x="866704" y="3188692"/>
            <a:ext cx="356176" cy="355051"/>
            <a:chOff x="-47524975" y="3569100"/>
            <a:chExt cx="300875" cy="299925"/>
          </a:xfrm>
        </p:grpSpPr>
        <p:sp>
          <p:nvSpPr>
            <p:cNvPr id="7066" name="Google Shape;7066;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6"/>
          <p:cNvGrpSpPr/>
          <p:nvPr/>
        </p:nvGrpSpPr>
        <p:grpSpPr>
          <a:xfrm>
            <a:off x="867162" y="3667954"/>
            <a:ext cx="355258" cy="270410"/>
            <a:chOff x="-47523400" y="3973950"/>
            <a:chExt cx="300100" cy="228425"/>
          </a:xfrm>
        </p:grpSpPr>
        <p:sp>
          <p:nvSpPr>
            <p:cNvPr id="7072" name="Google Shape;7072;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6"/>
          <p:cNvGrpSpPr/>
          <p:nvPr/>
        </p:nvGrpSpPr>
        <p:grpSpPr>
          <a:xfrm>
            <a:off x="3072283" y="2750953"/>
            <a:ext cx="354341" cy="357596"/>
            <a:chOff x="-45673275" y="3199325"/>
            <a:chExt cx="299325" cy="302075"/>
          </a:xfrm>
        </p:grpSpPr>
        <p:sp>
          <p:nvSpPr>
            <p:cNvPr id="7078" name="Google Shape;7078;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6"/>
          <p:cNvGrpSpPr/>
          <p:nvPr/>
        </p:nvGrpSpPr>
        <p:grpSpPr>
          <a:xfrm>
            <a:off x="3071351" y="3209202"/>
            <a:ext cx="356205" cy="314240"/>
            <a:chOff x="-45674075" y="3586425"/>
            <a:chExt cx="300900" cy="265450"/>
          </a:xfrm>
        </p:grpSpPr>
        <p:sp>
          <p:nvSpPr>
            <p:cNvPr id="7082" name="Google Shape;7082;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3072283" y="3625041"/>
            <a:ext cx="354341" cy="356205"/>
            <a:chOff x="-45673275" y="3937700"/>
            <a:chExt cx="299325" cy="300900"/>
          </a:xfrm>
        </p:grpSpPr>
        <p:sp>
          <p:nvSpPr>
            <p:cNvPr id="7085" name="Google Shape;7085;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6"/>
          <p:cNvGrpSpPr/>
          <p:nvPr/>
        </p:nvGrpSpPr>
        <p:grpSpPr>
          <a:xfrm>
            <a:off x="2186449" y="4117825"/>
            <a:ext cx="356205" cy="356205"/>
            <a:chOff x="-44512325" y="3176075"/>
            <a:chExt cx="300900" cy="300900"/>
          </a:xfrm>
        </p:grpSpPr>
        <p:sp>
          <p:nvSpPr>
            <p:cNvPr id="7092" name="Google Shape;7092;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2589789" y="1386849"/>
            <a:ext cx="354341" cy="354341"/>
            <a:chOff x="-49027775" y="3183175"/>
            <a:chExt cx="299325" cy="299325"/>
          </a:xfrm>
        </p:grpSpPr>
        <p:sp>
          <p:nvSpPr>
            <p:cNvPr id="7096" name="Google Shape;7096;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2589330" y="1822251"/>
            <a:ext cx="355258" cy="357152"/>
            <a:chOff x="-49027775" y="3550975"/>
            <a:chExt cx="300100" cy="301700"/>
          </a:xfrm>
        </p:grpSpPr>
        <p:sp>
          <p:nvSpPr>
            <p:cNvPr id="7101" name="Google Shape;7101;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6"/>
          <p:cNvGrpSpPr/>
          <p:nvPr/>
        </p:nvGrpSpPr>
        <p:grpSpPr>
          <a:xfrm>
            <a:off x="2587406" y="2259310"/>
            <a:ext cx="359106" cy="355525"/>
            <a:chOff x="-49031025" y="3920175"/>
            <a:chExt cx="303350" cy="300325"/>
          </a:xfrm>
        </p:grpSpPr>
        <p:sp>
          <p:nvSpPr>
            <p:cNvPr id="7112" name="Google Shape;7112;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86"/>
          <p:cNvGrpSpPr/>
          <p:nvPr/>
        </p:nvGrpSpPr>
        <p:grpSpPr>
          <a:xfrm>
            <a:off x="1303511" y="2752344"/>
            <a:ext cx="356176" cy="354341"/>
            <a:chOff x="-47155575" y="3200500"/>
            <a:chExt cx="300875" cy="299325"/>
          </a:xfrm>
        </p:grpSpPr>
        <p:sp>
          <p:nvSpPr>
            <p:cNvPr id="7119" name="Google Shape;7119;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6"/>
          <p:cNvGrpSpPr/>
          <p:nvPr/>
        </p:nvGrpSpPr>
        <p:grpSpPr>
          <a:xfrm>
            <a:off x="1303970" y="3188692"/>
            <a:ext cx="355258" cy="355258"/>
            <a:chOff x="-47154800" y="3569100"/>
            <a:chExt cx="300100" cy="300100"/>
          </a:xfrm>
        </p:grpSpPr>
        <p:sp>
          <p:nvSpPr>
            <p:cNvPr id="7126" name="Google Shape;7126;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1304443" y="3626905"/>
            <a:ext cx="354311" cy="353423"/>
            <a:chOff x="-47154000" y="3939275"/>
            <a:chExt cx="299300" cy="298550"/>
          </a:xfrm>
        </p:grpSpPr>
        <p:sp>
          <p:nvSpPr>
            <p:cNvPr id="7133" name="Google Shape;7133;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86"/>
          <p:cNvGrpSpPr/>
          <p:nvPr/>
        </p:nvGrpSpPr>
        <p:grpSpPr>
          <a:xfrm>
            <a:off x="3529733" y="2752344"/>
            <a:ext cx="312375" cy="354341"/>
            <a:chOff x="-45286550" y="3200500"/>
            <a:chExt cx="263875" cy="299325"/>
          </a:xfrm>
        </p:grpSpPr>
        <p:sp>
          <p:nvSpPr>
            <p:cNvPr id="7138" name="Google Shape;7138;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86"/>
          <p:cNvGrpSpPr/>
          <p:nvPr/>
        </p:nvGrpSpPr>
        <p:grpSpPr>
          <a:xfrm>
            <a:off x="3529733" y="3189639"/>
            <a:ext cx="312375" cy="354311"/>
            <a:chOff x="-45286550" y="3569900"/>
            <a:chExt cx="263875" cy="299300"/>
          </a:xfrm>
        </p:grpSpPr>
        <p:sp>
          <p:nvSpPr>
            <p:cNvPr id="7142" name="Google Shape;7142;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86"/>
          <p:cNvGrpSpPr/>
          <p:nvPr/>
        </p:nvGrpSpPr>
        <p:grpSpPr>
          <a:xfrm>
            <a:off x="3540920" y="3625988"/>
            <a:ext cx="290001" cy="355258"/>
            <a:chOff x="-45277900" y="3938500"/>
            <a:chExt cx="244975" cy="300100"/>
          </a:xfrm>
        </p:grpSpPr>
        <p:sp>
          <p:nvSpPr>
            <p:cNvPr id="7149" name="Google Shape;7149;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2626869" y="4095090"/>
            <a:ext cx="355258" cy="355258"/>
            <a:chOff x="-44502875" y="3576975"/>
            <a:chExt cx="300100" cy="300100"/>
          </a:xfrm>
        </p:grpSpPr>
        <p:sp>
          <p:nvSpPr>
            <p:cNvPr id="7154" name="Google Shape;7154;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6"/>
          <p:cNvGrpSpPr/>
          <p:nvPr/>
        </p:nvGrpSpPr>
        <p:grpSpPr>
          <a:xfrm>
            <a:off x="4835456" y="1828361"/>
            <a:ext cx="356196" cy="354670"/>
            <a:chOff x="-13946200" y="3647075"/>
            <a:chExt cx="353650" cy="352100"/>
          </a:xfrm>
        </p:grpSpPr>
        <p:sp>
          <p:nvSpPr>
            <p:cNvPr id="7158" name="Google Shape;7158;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6618849" y="1387844"/>
            <a:ext cx="357002" cy="354267"/>
            <a:chOff x="-12163025" y="3214275"/>
            <a:chExt cx="354450" cy="351700"/>
          </a:xfrm>
        </p:grpSpPr>
        <p:sp>
          <p:nvSpPr>
            <p:cNvPr id="7165" name="Google Shape;7165;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6"/>
          <p:cNvGrpSpPr/>
          <p:nvPr/>
        </p:nvGrpSpPr>
        <p:grpSpPr>
          <a:xfrm>
            <a:off x="6619629" y="1827581"/>
            <a:ext cx="355441" cy="356232"/>
            <a:chOff x="-12160675" y="3647875"/>
            <a:chExt cx="352900" cy="353650"/>
          </a:xfrm>
        </p:grpSpPr>
        <p:sp>
          <p:nvSpPr>
            <p:cNvPr id="7169" name="Google Shape;7169;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6"/>
          <p:cNvGrpSpPr/>
          <p:nvPr/>
        </p:nvGrpSpPr>
        <p:grpSpPr>
          <a:xfrm>
            <a:off x="6630345" y="2272036"/>
            <a:ext cx="354635" cy="356232"/>
            <a:chOff x="-12160675" y="4081850"/>
            <a:chExt cx="352100" cy="353650"/>
          </a:xfrm>
        </p:grpSpPr>
        <p:sp>
          <p:nvSpPr>
            <p:cNvPr id="7177" name="Google Shape;7177;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6"/>
          <p:cNvGrpSpPr/>
          <p:nvPr/>
        </p:nvGrpSpPr>
        <p:grpSpPr>
          <a:xfrm>
            <a:off x="4835311" y="2746480"/>
            <a:ext cx="355416" cy="355652"/>
            <a:chOff x="-10391650" y="3180600"/>
            <a:chExt cx="352875" cy="353075"/>
          </a:xfrm>
        </p:grpSpPr>
        <p:sp>
          <p:nvSpPr>
            <p:cNvPr id="7184" name="Google Shape;7184;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6"/>
          <p:cNvGrpSpPr/>
          <p:nvPr/>
        </p:nvGrpSpPr>
        <p:grpSpPr>
          <a:xfrm>
            <a:off x="4835310" y="3223278"/>
            <a:ext cx="354635" cy="353890"/>
            <a:chOff x="-10390875" y="3616350"/>
            <a:chExt cx="352100" cy="351325"/>
          </a:xfrm>
        </p:grpSpPr>
        <p:sp>
          <p:nvSpPr>
            <p:cNvPr id="7191" name="Google Shape;7191;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86"/>
          <p:cNvGrpSpPr/>
          <p:nvPr/>
        </p:nvGrpSpPr>
        <p:grpSpPr>
          <a:xfrm>
            <a:off x="7502285" y="2747943"/>
            <a:ext cx="312585" cy="354670"/>
            <a:chOff x="-10370400" y="4049550"/>
            <a:chExt cx="310350" cy="352100"/>
          </a:xfrm>
        </p:grpSpPr>
        <p:sp>
          <p:nvSpPr>
            <p:cNvPr id="7195" name="Google Shape;7195;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6"/>
          <p:cNvGrpSpPr/>
          <p:nvPr/>
        </p:nvGrpSpPr>
        <p:grpSpPr>
          <a:xfrm>
            <a:off x="6606541" y="2746884"/>
            <a:ext cx="379236" cy="354847"/>
            <a:chOff x="-8674650" y="3210975"/>
            <a:chExt cx="376525" cy="352275"/>
          </a:xfrm>
        </p:grpSpPr>
        <p:sp>
          <p:nvSpPr>
            <p:cNvPr id="7201" name="Google Shape;7201;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6"/>
          <p:cNvGrpSpPr/>
          <p:nvPr/>
        </p:nvGrpSpPr>
        <p:grpSpPr>
          <a:xfrm>
            <a:off x="5278038" y="1828361"/>
            <a:ext cx="356221" cy="354670"/>
            <a:chOff x="-13512225" y="3647075"/>
            <a:chExt cx="353675" cy="352100"/>
          </a:xfrm>
        </p:grpSpPr>
        <p:sp>
          <p:nvSpPr>
            <p:cNvPr id="7208" name="Google Shape;7208;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6"/>
          <p:cNvGrpSpPr/>
          <p:nvPr/>
        </p:nvGrpSpPr>
        <p:grpSpPr>
          <a:xfrm>
            <a:off x="5288351" y="2272427"/>
            <a:ext cx="356221" cy="355451"/>
            <a:chOff x="-13512225" y="4080275"/>
            <a:chExt cx="353675" cy="352875"/>
          </a:xfrm>
        </p:grpSpPr>
        <p:sp>
          <p:nvSpPr>
            <p:cNvPr id="7219" name="Google Shape;7219;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6"/>
          <p:cNvGrpSpPr/>
          <p:nvPr/>
        </p:nvGrpSpPr>
        <p:grpSpPr>
          <a:xfrm>
            <a:off x="7061431" y="1419788"/>
            <a:ext cx="356196" cy="290379"/>
            <a:chOff x="-11728250" y="3245400"/>
            <a:chExt cx="353650" cy="288275"/>
          </a:xfrm>
        </p:grpSpPr>
        <p:sp>
          <p:nvSpPr>
            <p:cNvPr id="7231" name="Google Shape;7231;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7093939" y="2272427"/>
            <a:ext cx="311804" cy="355451"/>
            <a:chOff x="-11703850" y="4081850"/>
            <a:chExt cx="309575" cy="352875"/>
          </a:xfrm>
        </p:grpSpPr>
        <p:sp>
          <p:nvSpPr>
            <p:cNvPr id="7237" name="Google Shape;7237;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6"/>
          <p:cNvGrpSpPr/>
          <p:nvPr/>
        </p:nvGrpSpPr>
        <p:grpSpPr>
          <a:xfrm>
            <a:off x="5282595" y="2746580"/>
            <a:ext cx="357002" cy="355451"/>
            <a:chOff x="-9958475" y="3180025"/>
            <a:chExt cx="354450" cy="352875"/>
          </a:xfrm>
        </p:grpSpPr>
        <p:sp>
          <p:nvSpPr>
            <p:cNvPr id="7246" name="Google Shape;7246;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86"/>
          <p:cNvGrpSpPr/>
          <p:nvPr/>
        </p:nvGrpSpPr>
        <p:grpSpPr>
          <a:xfrm>
            <a:off x="5291722" y="3222561"/>
            <a:ext cx="337966" cy="355325"/>
            <a:chOff x="-9949025" y="3615575"/>
            <a:chExt cx="335550" cy="352750"/>
          </a:xfrm>
        </p:grpSpPr>
        <p:sp>
          <p:nvSpPr>
            <p:cNvPr id="7250" name="Google Shape;7250;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7926568" y="2746067"/>
            <a:ext cx="360175" cy="358423"/>
            <a:chOff x="-9961625" y="4048175"/>
            <a:chExt cx="357600" cy="355825"/>
          </a:xfrm>
        </p:grpSpPr>
        <p:sp>
          <p:nvSpPr>
            <p:cNvPr id="7254" name="Google Shape;7254;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6"/>
          <p:cNvGrpSpPr/>
          <p:nvPr/>
        </p:nvGrpSpPr>
        <p:grpSpPr>
          <a:xfrm>
            <a:off x="6613289" y="3221579"/>
            <a:ext cx="364959" cy="357289"/>
            <a:chOff x="-8680950" y="3624225"/>
            <a:chExt cx="362350" cy="354700"/>
          </a:xfrm>
        </p:grpSpPr>
        <p:sp>
          <p:nvSpPr>
            <p:cNvPr id="7261" name="Google Shape;7261;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5749533" y="1387239"/>
            <a:ext cx="313365" cy="355476"/>
            <a:chOff x="-13056975" y="3212300"/>
            <a:chExt cx="311125" cy="352900"/>
          </a:xfrm>
        </p:grpSpPr>
        <p:sp>
          <p:nvSpPr>
            <p:cNvPr id="7268" name="Google Shape;7268;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6"/>
          <p:cNvGrpSpPr/>
          <p:nvPr/>
        </p:nvGrpSpPr>
        <p:grpSpPr>
          <a:xfrm>
            <a:off x="5726921" y="1828034"/>
            <a:ext cx="358588" cy="355325"/>
            <a:chOff x="-13077450" y="3647075"/>
            <a:chExt cx="356025" cy="352750"/>
          </a:xfrm>
        </p:grpSpPr>
        <p:sp>
          <p:nvSpPr>
            <p:cNvPr id="7273" name="Google Shape;7273;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6"/>
          <p:cNvGrpSpPr/>
          <p:nvPr/>
        </p:nvGrpSpPr>
        <p:grpSpPr>
          <a:xfrm>
            <a:off x="5738027" y="2271633"/>
            <a:ext cx="357002" cy="357037"/>
            <a:chOff x="-13079025" y="4079475"/>
            <a:chExt cx="354450" cy="354450"/>
          </a:xfrm>
        </p:grpSpPr>
        <p:sp>
          <p:nvSpPr>
            <p:cNvPr id="7277" name="Google Shape;7277;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7511094" y="1387642"/>
            <a:ext cx="356221" cy="354670"/>
            <a:chOff x="-11292700" y="3213875"/>
            <a:chExt cx="353675" cy="352100"/>
          </a:xfrm>
        </p:grpSpPr>
        <p:sp>
          <p:nvSpPr>
            <p:cNvPr id="7282" name="Google Shape;7282;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6"/>
          <p:cNvGrpSpPr/>
          <p:nvPr/>
        </p:nvGrpSpPr>
        <p:grpSpPr>
          <a:xfrm>
            <a:off x="7505152" y="1827581"/>
            <a:ext cx="368106" cy="356232"/>
            <a:chOff x="-11299000" y="3647875"/>
            <a:chExt cx="365475" cy="353650"/>
          </a:xfrm>
        </p:grpSpPr>
        <p:sp>
          <p:nvSpPr>
            <p:cNvPr id="7290" name="Google Shape;7290;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7520614" y="2283532"/>
            <a:ext cx="357808" cy="333240"/>
            <a:chOff x="-11295075" y="4092875"/>
            <a:chExt cx="355250" cy="330825"/>
          </a:xfrm>
        </p:grpSpPr>
        <p:sp>
          <p:nvSpPr>
            <p:cNvPr id="7297" name="Google Shape;7297;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5746214" y="2746580"/>
            <a:ext cx="312585" cy="355451"/>
            <a:chOff x="-9500075" y="3180800"/>
            <a:chExt cx="310350" cy="352875"/>
          </a:xfrm>
        </p:grpSpPr>
        <p:sp>
          <p:nvSpPr>
            <p:cNvPr id="7303" name="Google Shape;7303;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5724005" y="3222095"/>
            <a:ext cx="356221" cy="356257"/>
            <a:chOff x="-9523700" y="3614000"/>
            <a:chExt cx="353675" cy="353675"/>
          </a:xfrm>
        </p:grpSpPr>
        <p:sp>
          <p:nvSpPr>
            <p:cNvPr id="7313" name="Google Shape;7313;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6"/>
          <p:cNvGrpSpPr/>
          <p:nvPr/>
        </p:nvGrpSpPr>
        <p:grpSpPr>
          <a:xfrm>
            <a:off x="7508956" y="3244737"/>
            <a:ext cx="356221" cy="354670"/>
            <a:chOff x="-9523700" y="4049550"/>
            <a:chExt cx="353675" cy="352100"/>
          </a:xfrm>
        </p:grpSpPr>
        <p:sp>
          <p:nvSpPr>
            <p:cNvPr id="7323" name="Google Shape;7323;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6"/>
          <p:cNvGrpSpPr/>
          <p:nvPr/>
        </p:nvGrpSpPr>
        <p:grpSpPr>
          <a:xfrm>
            <a:off x="7065071" y="3244710"/>
            <a:ext cx="357002" cy="311029"/>
            <a:chOff x="-8209150" y="3659675"/>
            <a:chExt cx="354450" cy="308775"/>
          </a:xfrm>
        </p:grpSpPr>
        <p:sp>
          <p:nvSpPr>
            <p:cNvPr id="7331" name="Google Shape;7331;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6"/>
          <p:cNvGrpSpPr/>
          <p:nvPr/>
        </p:nvGrpSpPr>
        <p:grpSpPr>
          <a:xfrm>
            <a:off x="6178632" y="2273623"/>
            <a:ext cx="356221" cy="353059"/>
            <a:chOff x="-12643475" y="4081850"/>
            <a:chExt cx="353675" cy="350500"/>
          </a:xfrm>
        </p:grpSpPr>
        <p:sp>
          <p:nvSpPr>
            <p:cNvPr id="7338" name="Google Shape;7338;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3" name="Google Shape;7343;p86"/>
          <p:cNvGrpSpPr/>
          <p:nvPr/>
        </p:nvGrpSpPr>
        <p:grpSpPr>
          <a:xfrm>
            <a:off x="7961232" y="2283532"/>
            <a:ext cx="356221" cy="333240"/>
            <a:chOff x="-10858725" y="4092875"/>
            <a:chExt cx="353675" cy="330825"/>
          </a:xfrm>
        </p:grpSpPr>
        <p:sp>
          <p:nvSpPr>
            <p:cNvPr id="7344" name="Google Shape;7344;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6"/>
          <p:cNvGrpSpPr/>
          <p:nvPr/>
        </p:nvGrpSpPr>
        <p:grpSpPr>
          <a:xfrm>
            <a:off x="6219755" y="3222498"/>
            <a:ext cx="252278" cy="355451"/>
            <a:chOff x="-9039300" y="3614000"/>
            <a:chExt cx="250475" cy="352875"/>
          </a:xfrm>
        </p:grpSpPr>
        <p:sp>
          <p:nvSpPr>
            <p:cNvPr id="7351" name="Google Shape;7351;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6"/>
          <p:cNvGrpSpPr/>
          <p:nvPr/>
        </p:nvGrpSpPr>
        <p:grpSpPr>
          <a:xfrm>
            <a:off x="7951721" y="3244737"/>
            <a:ext cx="354635" cy="354670"/>
            <a:chOff x="-9088150" y="4049550"/>
            <a:chExt cx="352100" cy="352100"/>
          </a:xfrm>
        </p:grpSpPr>
        <p:sp>
          <p:nvSpPr>
            <p:cNvPr id="7354" name="Google Shape;7354;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6"/>
          <p:cNvGrpSpPr/>
          <p:nvPr/>
        </p:nvGrpSpPr>
        <p:grpSpPr>
          <a:xfrm>
            <a:off x="7086085" y="2746970"/>
            <a:ext cx="315757" cy="354670"/>
            <a:chOff x="-8191825" y="3174500"/>
            <a:chExt cx="313500" cy="352100"/>
          </a:xfrm>
        </p:grpSpPr>
        <p:sp>
          <p:nvSpPr>
            <p:cNvPr id="7361" name="Google Shape;7361;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4835443" y="1387491"/>
            <a:ext cx="356221" cy="354973"/>
            <a:chOff x="-13947000" y="3212800"/>
            <a:chExt cx="353675" cy="352400"/>
          </a:xfrm>
        </p:grpSpPr>
        <p:sp>
          <p:nvSpPr>
            <p:cNvPr id="7365" name="Google Shape;7365;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7" name="Google Shape;7367;p8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86"/>
          <p:cNvGrpSpPr/>
          <p:nvPr/>
        </p:nvGrpSpPr>
        <p:grpSpPr>
          <a:xfrm>
            <a:off x="5278038" y="1386849"/>
            <a:ext cx="356221" cy="356257"/>
            <a:chOff x="-13512225" y="3211525"/>
            <a:chExt cx="353675" cy="353675"/>
          </a:xfrm>
        </p:grpSpPr>
        <p:sp>
          <p:nvSpPr>
            <p:cNvPr id="7369" name="Google Shape;7369;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6168320" y="1387239"/>
            <a:ext cx="356221" cy="355476"/>
            <a:chOff x="-12643475" y="3212300"/>
            <a:chExt cx="353675" cy="352900"/>
          </a:xfrm>
        </p:grpSpPr>
        <p:sp>
          <p:nvSpPr>
            <p:cNvPr id="7375" name="Google Shape;7375;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6168320" y="1839013"/>
            <a:ext cx="356221" cy="333366"/>
            <a:chOff x="-12643475" y="3657325"/>
            <a:chExt cx="353675" cy="330950"/>
          </a:xfrm>
        </p:grpSpPr>
        <p:sp>
          <p:nvSpPr>
            <p:cNvPr id="7385" name="Google Shape;7385;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7951322" y="1387642"/>
            <a:ext cx="355416" cy="354670"/>
            <a:chOff x="-10857925" y="3213875"/>
            <a:chExt cx="352875" cy="352100"/>
          </a:xfrm>
        </p:grpSpPr>
        <p:sp>
          <p:nvSpPr>
            <p:cNvPr id="7392" name="Google Shape;7392;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86"/>
          <p:cNvGrpSpPr/>
          <p:nvPr/>
        </p:nvGrpSpPr>
        <p:grpSpPr>
          <a:xfrm>
            <a:off x="6168237" y="2747071"/>
            <a:ext cx="356096" cy="354469"/>
            <a:chOff x="-9089725" y="3180200"/>
            <a:chExt cx="353550" cy="351900"/>
          </a:xfrm>
        </p:grpSpPr>
        <p:sp>
          <p:nvSpPr>
            <p:cNvPr id="7403" name="Google Shape;7403;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6"/>
          <p:cNvGrpSpPr/>
          <p:nvPr/>
        </p:nvGrpSpPr>
        <p:grpSpPr>
          <a:xfrm>
            <a:off x="7060235" y="1826875"/>
            <a:ext cx="358588" cy="357642"/>
            <a:chOff x="7083760" y="1971660"/>
            <a:chExt cx="358588" cy="357642"/>
          </a:xfrm>
        </p:grpSpPr>
        <p:sp>
          <p:nvSpPr>
            <p:cNvPr id="7406" name="Google Shape;7406;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8" name="Google Shape;7418;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19" name="Google Shape;7419;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Model View Controller</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Datastore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Model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View</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User Interface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Back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Front End</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4340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Which Framework Should You Use?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tx2"/>
              </a:buClr>
              <a:buSzPts val="1200"/>
              <a:buFont typeface="Sarabun"/>
              <a:buChar char="●"/>
            </a:pPr>
            <a:r>
              <a:rPr lang="en-US" dirty="0"/>
              <a:t>Current tech stack in use</a:t>
            </a:r>
          </a:p>
          <a:p>
            <a:pPr marL="457200" lvl="0" indent="-304800" algn="l" rtl="0">
              <a:spcBef>
                <a:spcPts val="0"/>
              </a:spcBef>
              <a:spcAft>
                <a:spcPts val="0"/>
              </a:spcAft>
              <a:buClr>
                <a:schemeClr val="tx2"/>
              </a:buClr>
              <a:buSzPts val="1200"/>
              <a:buFont typeface="Sarabun"/>
              <a:buChar char="●"/>
            </a:pPr>
            <a:r>
              <a:rPr lang="en-US" dirty="0"/>
              <a:t>Compatibility with existing components</a:t>
            </a:r>
          </a:p>
          <a:p>
            <a:pPr marL="457200" lvl="0" indent="-304800" algn="l" rtl="0">
              <a:spcBef>
                <a:spcPts val="0"/>
              </a:spcBef>
              <a:spcAft>
                <a:spcPts val="0"/>
              </a:spcAft>
              <a:buClr>
                <a:schemeClr val="tx2"/>
              </a:buClr>
              <a:buSzPts val="1200"/>
              <a:buFont typeface="Sarabun"/>
              <a:buChar char="●"/>
            </a:pPr>
            <a:r>
              <a:rPr lang="en-US" dirty="0"/>
              <a:t>Familiarity with framework</a:t>
            </a:r>
          </a:p>
          <a:p>
            <a:pPr marL="457200" lvl="0" indent="-304800" algn="l" rtl="0">
              <a:spcBef>
                <a:spcPts val="0"/>
              </a:spcBef>
              <a:spcAft>
                <a:spcPts val="0"/>
              </a:spcAft>
              <a:buClr>
                <a:schemeClr val="tx2"/>
              </a:buClr>
              <a:buSzPts val="1200"/>
              <a:buFont typeface="Sarabun"/>
              <a:buChar char="●"/>
            </a:pPr>
            <a:r>
              <a:rPr lang="en-US" dirty="0"/>
              <a:t>Familiarity with programming language</a:t>
            </a:r>
          </a:p>
          <a:p>
            <a:pPr marL="457200" lvl="0" indent="-304800" algn="l" rtl="0">
              <a:spcBef>
                <a:spcPts val="0"/>
              </a:spcBef>
              <a:spcAft>
                <a:spcPts val="0"/>
              </a:spcAft>
              <a:buClr>
                <a:schemeClr val="tx2"/>
              </a:buClr>
              <a:buSzPts val="1200"/>
              <a:buFont typeface="Sarabun"/>
              <a:buChar char="●"/>
            </a:pPr>
            <a:r>
              <a:rPr lang="en-US" dirty="0"/>
              <a:t>Cost</a:t>
            </a:r>
          </a:p>
          <a:p>
            <a:pPr marL="457200" lvl="0" indent="-304800" algn="l" rtl="0">
              <a:spcBef>
                <a:spcPts val="0"/>
              </a:spcBef>
              <a:spcAft>
                <a:spcPts val="0"/>
              </a:spcAft>
              <a:buClr>
                <a:schemeClr val="tx2"/>
              </a:buClr>
              <a:buSzPts val="1200"/>
              <a:buFont typeface="Sarabun"/>
              <a:buChar char="●"/>
            </a:pPr>
            <a:r>
              <a:rPr lang="en-US" dirty="0"/>
              <a:t>Speed</a:t>
            </a:r>
          </a:p>
          <a:p>
            <a:pPr marL="457200" lvl="0" indent="-304800" algn="l" rtl="0">
              <a:spcBef>
                <a:spcPts val="0"/>
              </a:spcBef>
              <a:spcAft>
                <a:spcPts val="0"/>
              </a:spcAft>
              <a:buClr>
                <a:schemeClr val="tx2"/>
              </a:buClr>
              <a:buSzPts val="1200"/>
              <a:buFont typeface="Sarabun"/>
              <a:buChar char="●"/>
            </a:pPr>
            <a:r>
              <a:rPr lang="en-US" dirty="0"/>
              <a:t>Reliability</a:t>
            </a: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Driving Factors</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Benefits of Django</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9685182"/>
      </p:ext>
    </p:extLst>
  </p:cSld>
  <p:clrMapOvr>
    <a:masterClrMapping/>
  </p:clrMapOvr>
</p:sld>
</file>

<file path=ppt/theme/theme1.xml><?xml version="1.0" encoding="utf-8"?>
<a:theme xmlns:a="http://schemas.openxmlformats.org/drawingml/2006/main" name="Digital Transformation by Slidesgo">
  <a:themeElements>
    <a:clrScheme name="Custom 42">
      <a:dk1>
        <a:srgbClr val="FFFFFF"/>
      </a:dk1>
      <a:lt1>
        <a:srgbClr val="000641"/>
      </a:lt1>
      <a:dk2>
        <a:srgbClr val="171717"/>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875</TotalTime>
  <Words>3584</Words>
  <Application>Microsoft Office PowerPoint</Application>
  <PresentationFormat>On-screen Show (16:9)</PresentationFormat>
  <Paragraphs>612</Paragraphs>
  <Slides>66</Slides>
  <Notes>66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Proxima Nova Semibold</vt:lpstr>
      <vt:lpstr>Open Sans Light</vt:lpstr>
      <vt:lpstr>Proxima Nova</vt:lpstr>
      <vt:lpstr>Nunito Light</vt:lpstr>
      <vt:lpstr>Figtree</vt:lpstr>
      <vt:lpstr>Arial</vt:lpstr>
      <vt:lpstr>Amatic SC</vt:lpstr>
      <vt:lpstr>PT Sans</vt:lpstr>
      <vt:lpstr>Roboto Medium</vt:lpstr>
      <vt:lpstr>Anaheim</vt:lpstr>
      <vt:lpstr>Wingdings</vt:lpstr>
      <vt:lpstr>DM Sans</vt:lpstr>
      <vt:lpstr>Consolas</vt:lpstr>
      <vt:lpstr>Sarabun</vt:lpstr>
      <vt:lpstr>Calibri</vt:lpstr>
      <vt:lpstr>Digital Transformation by Slidesgo</vt:lpstr>
      <vt:lpstr>Slidesgo Final Pages</vt:lpstr>
      <vt:lpstr>Django  Learner Lab</vt:lpstr>
      <vt:lpstr>Why Do This?</vt:lpstr>
      <vt:lpstr>Table of contents</vt:lpstr>
      <vt:lpstr>What’s in a Framework?</vt:lpstr>
      <vt:lpstr>Components of a Framework</vt:lpstr>
      <vt:lpstr>Web Development Requirements</vt:lpstr>
      <vt:lpstr>Model View Controller</vt:lpstr>
      <vt:lpstr>Popular Web Development Frameworks</vt:lpstr>
      <vt:lpstr>Which Framework Should You Use?</vt:lpstr>
      <vt:lpstr>Lets talk about Python!</vt:lpstr>
      <vt:lpstr>Edit for Python</vt:lpstr>
      <vt:lpstr>Back to Front Ends</vt:lpstr>
      <vt:lpstr>The Back End</vt:lpstr>
      <vt:lpstr>To SQL or Not to SQL</vt:lpstr>
      <vt:lpstr>Components of a Framework</vt:lpstr>
      <vt:lpstr>Front End Frameworks</vt:lpstr>
      <vt:lpstr>Popular Front End Frameworks</vt:lpstr>
      <vt:lpstr>IDEs &amp; Git Versioning</vt:lpstr>
      <vt:lpstr>Why use an IDE like VS Code?</vt:lpstr>
      <vt:lpstr>Popularity of VS Code</vt:lpstr>
      <vt:lpstr>Version Control</vt:lpstr>
      <vt:lpstr>Project Contents &amp; Deployment</vt:lpstr>
      <vt:lpstr>Components of a Django Project</vt:lpstr>
      <vt:lpstr>Virtual Machines</vt:lpstr>
      <vt:lpstr>Servers &amp; Containers</vt:lpstr>
      <vt:lpstr>SDLC &amp; CI/CD Pipelines</vt:lpstr>
      <vt:lpstr>APIs &amp; Testing</vt:lpstr>
      <vt:lpstr>Application Programming Interfaces</vt:lpstr>
      <vt:lpstr>How a Client Interacts with API</vt:lpstr>
      <vt:lpstr>Testing APIs</vt:lpstr>
      <vt:lpstr>APIs and Documentation</vt:lpstr>
      <vt:lpstr>Learner Labs</vt:lpstr>
      <vt:lpstr>Purpose of the Django Learner Labs</vt:lpstr>
      <vt:lpstr>Learning Resources</vt:lpstr>
      <vt:lpstr>Thanks!</vt:lpstr>
      <vt:lpstr>Here are three important ideas</vt:lpstr>
      <vt:lpstr>You can divide the content</vt:lpstr>
      <vt:lpstr>Divide the content into four ideas</vt:lpstr>
      <vt:lpstr>Reviewing concepts is a good idea</vt:lpstr>
      <vt:lpstr>Conclusion</vt:lpstr>
      <vt:lpstr>Anticipated industry changes</vt:lpstr>
      <vt:lpstr>Frameworks for implementation</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14</cp:revision>
  <dcterms:modified xsi:type="dcterms:W3CDTF">2024-08-01T01:58:50Z</dcterms:modified>
</cp:coreProperties>
</file>